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 id="2147483724" r:id="rId2"/>
  </p:sldMasterIdLst>
  <p:notesMasterIdLst>
    <p:notesMasterId r:id="rId48"/>
  </p:notesMasterIdLst>
  <p:sldIdLst>
    <p:sldId id="524" r:id="rId3"/>
    <p:sldId id="257" r:id="rId4"/>
    <p:sldId id="259" r:id="rId5"/>
    <p:sldId id="539" r:id="rId6"/>
    <p:sldId id="540" r:id="rId7"/>
    <p:sldId id="541" r:id="rId8"/>
    <p:sldId id="542" r:id="rId9"/>
    <p:sldId id="543" r:id="rId10"/>
    <p:sldId id="544" r:id="rId11"/>
    <p:sldId id="546" r:id="rId12"/>
    <p:sldId id="545" r:id="rId13"/>
    <p:sldId id="547" r:id="rId14"/>
    <p:sldId id="548" r:id="rId15"/>
    <p:sldId id="554" r:id="rId16"/>
    <p:sldId id="553" r:id="rId17"/>
    <p:sldId id="526" r:id="rId18"/>
    <p:sldId id="558" r:id="rId19"/>
    <p:sldId id="277" r:id="rId20"/>
    <p:sldId id="278" r:id="rId21"/>
    <p:sldId id="279" r:id="rId22"/>
    <p:sldId id="262" r:id="rId23"/>
    <p:sldId id="280" r:id="rId24"/>
    <p:sldId id="281" r:id="rId25"/>
    <p:sldId id="559" r:id="rId26"/>
    <p:sldId id="567" r:id="rId27"/>
    <p:sldId id="561" r:id="rId28"/>
    <p:sldId id="563" r:id="rId29"/>
    <p:sldId id="564" r:id="rId30"/>
    <p:sldId id="565" r:id="rId31"/>
    <p:sldId id="571" r:id="rId32"/>
    <p:sldId id="530" r:id="rId33"/>
    <p:sldId id="269" r:id="rId34"/>
    <p:sldId id="536" r:id="rId35"/>
    <p:sldId id="537" r:id="rId36"/>
    <p:sldId id="538" r:id="rId37"/>
    <p:sldId id="265" r:id="rId38"/>
    <p:sldId id="527" r:id="rId39"/>
    <p:sldId id="562" r:id="rId40"/>
    <p:sldId id="555" r:id="rId41"/>
    <p:sldId id="556" r:id="rId42"/>
    <p:sldId id="533" r:id="rId43"/>
    <p:sldId id="566" r:id="rId44"/>
    <p:sldId id="534" r:id="rId45"/>
    <p:sldId id="568" r:id="rId46"/>
    <p:sldId id="271" r:id="rId47"/>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08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078C49-83D3-4E15-95F2-00DCF6013386}" v="41" dt="2023-05-22T10:14:52.0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90" d="100"/>
          <a:sy n="90" d="100"/>
        </p:scale>
        <p:origin x="54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675D02-8B19-418A-A70F-96478B7FE451}" type="doc">
      <dgm:prSet loTypeId="urn:microsoft.com/office/officeart/2016/7/layout/BasicLinearProcessNumbered" loCatId="process" qsTypeId="urn:microsoft.com/office/officeart/2005/8/quickstyle/simple2" qsCatId="simple" csTypeId="urn:microsoft.com/office/officeart/2005/8/colors/colorful1" csCatId="colorful" phldr="1"/>
      <dgm:spPr/>
      <dgm:t>
        <a:bodyPr/>
        <a:lstStyle/>
        <a:p>
          <a:endParaRPr lang="en-US"/>
        </a:p>
      </dgm:t>
    </dgm:pt>
    <dgm:pt modelId="{1F9FF3DB-B980-495D-A064-69605E2C9482}">
      <dgm:prSet custT="1"/>
      <dgm:spPr/>
      <dgm:t>
        <a:bodyPr/>
        <a:lstStyle/>
        <a:p>
          <a:pPr algn="just"/>
          <a:r>
            <a:rPr lang="en-US" sz="2400" b="1" dirty="0" err="1">
              <a:latin typeface="Tahoma" panose="020B0604030504040204" pitchFamily="34" charset="0"/>
              <a:ea typeface="Tahoma" panose="020B0604030504040204" pitchFamily="34" charset="0"/>
              <a:cs typeface="Tahoma" panose="020B0604030504040204" pitchFamily="34" charset="0"/>
            </a:rPr>
            <a:t>Yếu</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tố</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ảnh</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hưởng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đến</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giáo</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dục</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kỹ</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năng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tiền</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học</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đường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cho</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trẻ</a:t>
          </a:r>
          <a:r>
            <a:rPr lang="en-US" sz="2400" b="1" dirty="0">
              <a:latin typeface="Tahoma" panose="020B0604030504040204" pitchFamily="34" charset="0"/>
              <a:ea typeface="Tahoma" panose="020B0604030504040204" pitchFamily="34" charset="0"/>
              <a:cs typeface="Tahoma" panose="020B0604030504040204" pitchFamily="34" charset="0"/>
            </a:rPr>
            <a:t>.</a:t>
          </a:r>
          <a:endParaRPr lang="en-US" sz="2400" dirty="0">
            <a:latin typeface="Tahoma" panose="020B0604030504040204" pitchFamily="34" charset="0"/>
            <a:ea typeface="Tahoma" panose="020B0604030504040204" pitchFamily="34" charset="0"/>
            <a:cs typeface="Tahoma" panose="020B0604030504040204" pitchFamily="34" charset="0"/>
          </a:endParaRPr>
        </a:p>
      </dgm:t>
    </dgm:pt>
    <dgm:pt modelId="{F1336B5E-29D0-4866-871D-3D171E9D5847}" type="parTrans" cxnId="{0383DDC2-152E-4768-BF5A-BA90D895BF39}">
      <dgm:prSet/>
      <dgm:spPr/>
      <dgm:t>
        <a:bodyPr/>
        <a:lstStyle/>
        <a:p>
          <a:endParaRPr lang="en-US"/>
        </a:p>
      </dgm:t>
    </dgm:pt>
    <dgm:pt modelId="{80563B4E-03CA-4808-B63A-338839958A59}" type="sibTrans" cxnId="{0383DDC2-152E-4768-BF5A-BA90D895BF39}">
      <dgm:prSet phldrT="2" phldr="0"/>
      <dgm:spPr/>
      <dgm:t>
        <a:bodyPr/>
        <a:lstStyle/>
        <a:p>
          <a:r>
            <a:rPr lang="en-US"/>
            <a:t>2</a:t>
          </a:r>
        </a:p>
      </dgm:t>
    </dgm:pt>
    <dgm:pt modelId="{A823687F-36D0-4AC9-82B3-C4B0E18EED05}">
      <dgm:prSet custT="1"/>
      <dgm:spPr/>
      <dgm:t>
        <a:bodyPr/>
        <a:lstStyle/>
        <a:p>
          <a:pPr algn="just"/>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Biện</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pháp</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giáo</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dục</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kỹ</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năng</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tiền</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học</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đường</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cho</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trẻ</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khuyết</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tật</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lứa</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tuổi</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dirty="0" err="1">
              <a:solidFill>
                <a:schemeClr val="tx1"/>
              </a:solidFill>
              <a:latin typeface="Tahoma" panose="020B0604030504040204" pitchFamily="34" charset="0"/>
              <a:ea typeface="Tahoma" panose="020B0604030504040204" pitchFamily="34" charset="0"/>
              <a:cs typeface="Tahoma" panose="020B0604030504040204" pitchFamily="34" charset="0"/>
            </a:rPr>
            <a:t>mầm</a:t>
          </a:r>
          <a:r>
            <a:rPr lang="en-US" sz="2400" b="1" dirty="0">
              <a:solidFill>
                <a:schemeClr val="tx1"/>
              </a:solidFill>
              <a:latin typeface="Tahoma" panose="020B0604030504040204" pitchFamily="34" charset="0"/>
              <a:ea typeface="Tahoma" panose="020B0604030504040204" pitchFamily="34" charset="0"/>
              <a:cs typeface="Tahoma" panose="020B0604030504040204" pitchFamily="34" charset="0"/>
            </a:rPr>
            <a:t> non</a:t>
          </a:r>
        </a:p>
      </dgm:t>
    </dgm:pt>
    <dgm:pt modelId="{DCB9A90B-453A-47DA-8D55-CE3F72BBFFDE}" type="parTrans" cxnId="{A07D63FB-F611-45BB-9489-1BFC2FCF991A}">
      <dgm:prSet/>
      <dgm:spPr/>
      <dgm:t>
        <a:bodyPr/>
        <a:lstStyle/>
        <a:p>
          <a:endParaRPr lang="en-US"/>
        </a:p>
      </dgm:t>
    </dgm:pt>
    <dgm:pt modelId="{1CE5CBA7-B7DC-40CE-AD13-3AAE18AFCB19}" type="sibTrans" cxnId="{A07D63FB-F611-45BB-9489-1BFC2FCF991A}">
      <dgm:prSet phldrT="3" phldr="0"/>
      <dgm:spPr/>
      <dgm:t>
        <a:bodyPr/>
        <a:lstStyle/>
        <a:p>
          <a:r>
            <a:rPr lang="en-US"/>
            <a:t>3</a:t>
          </a:r>
          <a:endParaRPr lang="en-US" dirty="0"/>
        </a:p>
      </dgm:t>
    </dgm:pt>
    <dgm:pt modelId="{139C14ED-52BF-4E00-90EE-6583DFC46751}">
      <dgm:prSet custT="1"/>
      <dgm:spPr/>
      <dgm:t>
        <a:bodyPr/>
        <a:lstStyle/>
        <a:p>
          <a:pPr algn="just"/>
          <a:r>
            <a:rPr lang="en-US" sz="2400" b="1" dirty="0" err="1">
              <a:latin typeface="Tahoma" panose="020B0604030504040204" pitchFamily="34" charset="0"/>
              <a:ea typeface="Tahoma" panose="020B0604030504040204" pitchFamily="34" charset="0"/>
              <a:cs typeface="Tahoma" panose="020B0604030504040204" pitchFamily="34" charset="0"/>
            </a:rPr>
            <a:t>Khái</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niệm</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vai</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trò</a:t>
          </a:r>
          <a:r>
            <a:rPr lang="en-US" sz="2400" b="1" dirty="0">
              <a:latin typeface="Tahoma" panose="020B0604030504040204" pitchFamily="34" charset="0"/>
              <a:ea typeface="Tahoma" panose="020B0604030504040204" pitchFamily="34" charset="0"/>
              <a:cs typeface="Tahoma" panose="020B0604030504040204" pitchFamily="34" charset="0"/>
            </a:rPr>
            <a:t>, ý </a:t>
          </a:r>
          <a:r>
            <a:rPr lang="en-US" sz="2400" b="1" dirty="0" err="1">
              <a:latin typeface="Tahoma" panose="020B0604030504040204" pitchFamily="34" charset="0"/>
              <a:ea typeface="Tahoma" panose="020B0604030504040204" pitchFamily="34" charset="0"/>
              <a:cs typeface="Tahoma" panose="020B0604030504040204" pitchFamily="34" charset="0"/>
            </a:rPr>
            <a:t>nghĩa</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của</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kỹ</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năng</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tiền</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học</a:t>
          </a:r>
          <a:r>
            <a:rPr lang="en-US" sz="2400" b="1" dirty="0">
              <a:latin typeface="Tahoma" panose="020B0604030504040204" pitchFamily="34" charset="0"/>
              <a:ea typeface="Tahoma" panose="020B0604030504040204" pitchFamily="34" charset="0"/>
              <a:cs typeface="Tahoma" panose="020B0604030504040204" pitchFamily="34" charset="0"/>
            </a:rPr>
            <a:t> </a:t>
          </a:r>
          <a:r>
            <a:rPr lang="en-US" sz="2400" b="1" dirty="0" err="1">
              <a:latin typeface="Tahoma" panose="020B0604030504040204" pitchFamily="34" charset="0"/>
              <a:ea typeface="Tahoma" panose="020B0604030504040204" pitchFamily="34" charset="0"/>
              <a:cs typeface="Tahoma" panose="020B0604030504040204" pitchFamily="34" charset="0"/>
            </a:rPr>
            <a:t>đường</a:t>
          </a:r>
          <a:r>
            <a:rPr lang="en-US" sz="2400" b="1" dirty="0">
              <a:latin typeface="Tahoma" panose="020B0604030504040204" pitchFamily="34" charset="0"/>
              <a:ea typeface="Tahoma" panose="020B0604030504040204" pitchFamily="34" charset="0"/>
              <a:cs typeface="Tahoma" panose="020B0604030504040204" pitchFamily="34" charset="0"/>
            </a:rPr>
            <a:t>.</a:t>
          </a:r>
        </a:p>
      </dgm:t>
    </dgm:pt>
    <dgm:pt modelId="{F4A7DEE8-D942-42C0-AC80-32490910B9FB}" type="sibTrans" cxnId="{1DFA526F-F251-4FB5-8FA4-DBAA8F25DEF7}">
      <dgm:prSet phldrT="1" phldr="0"/>
      <dgm:spPr/>
      <dgm:t>
        <a:bodyPr/>
        <a:lstStyle/>
        <a:p>
          <a:r>
            <a:rPr lang="en-US"/>
            <a:t>1</a:t>
          </a:r>
          <a:endParaRPr lang="en-US" dirty="0"/>
        </a:p>
      </dgm:t>
    </dgm:pt>
    <dgm:pt modelId="{786999ED-2BD4-4925-BA4D-8135746193C9}" type="parTrans" cxnId="{1DFA526F-F251-4FB5-8FA4-DBAA8F25DEF7}">
      <dgm:prSet/>
      <dgm:spPr/>
      <dgm:t>
        <a:bodyPr/>
        <a:lstStyle/>
        <a:p>
          <a:endParaRPr lang="en-US"/>
        </a:p>
      </dgm:t>
    </dgm:pt>
    <dgm:pt modelId="{84BD57E4-EC33-4EA5-A152-D4996328C60F}" type="pres">
      <dgm:prSet presAssocID="{65675D02-8B19-418A-A70F-96478B7FE451}" presName="Name0" presStyleCnt="0">
        <dgm:presLayoutVars>
          <dgm:animLvl val="lvl"/>
          <dgm:resizeHandles val="exact"/>
        </dgm:presLayoutVars>
      </dgm:prSet>
      <dgm:spPr/>
    </dgm:pt>
    <dgm:pt modelId="{AE031BCA-DA37-4F8E-8BCA-52AB1E63B49E}" type="pres">
      <dgm:prSet presAssocID="{139C14ED-52BF-4E00-90EE-6583DFC46751}" presName="compositeNode" presStyleCnt="0">
        <dgm:presLayoutVars>
          <dgm:bulletEnabled val="1"/>
        </dgm:presLayoutVars>
      </dgm:prSet>
      <dgm:spPr/>
    </dgm:pt>
    <dgm:pt modelId="{C5119FB8-9D1E-42AD-9843-74FFE7A0C805}" type="pres">
      <dgm:prSet presAssocID="{139C14ED-52BF-4E00-90EE-6583DFC46751}" presName="bgRect" presStyleLbl="bgAccFollowNode1" presStyleIdx="0" presStyleCnt="3" custScaleX="100135" custScaleY="98417" custLinFactNeighborX="-1346" custLinFactNeighborY="16451"/>
      <dgm:spPr/>
    </dgm:pt>
    <dgm:pt modelId="{E571773A-ED34-4692-A4D8-2C5A1D4CADE7}" type="pres">
      <dgm:prSet presAssocID="{F4A7DEE8-D942-42C0-AC80-32490910B9FB}" presName="sibTransNodeCircle" presStyleLbl="alignNode1" presStyleIdx="0" presStyleCnt="6" custLinFactNeighborX="-2096" custLinFactNeighborY="-13154">
        <dgm:presLayoutVars>
          <dgm:chMax val="0"/>
          <dgm:bulletEnabled/>
        </dgm:presLayoutVars>
      </dgm:prSet>
      <dgm:spPr/>
    </dgm:pt>
    <dgm:pt modelId="{12F47435-8743-4CEE-AE43-7F474B7C4195}" type="pres">
      <dgm:prSet presAssocID="{139C14ED-52BF-4E00-90EE-6583DFC46751}" presName="bottomLine" presStyleLbl="alignNode1" presStyleIdx="1" presStyleCnt="6">
        <dgm:presLayoutVars/>
      </dgm:prSet>
      <dgm:spPr/>
    </dgm:pt>
    <dgm:pt modelId="{D9B50F9E-06CF-4122-8E5A-E60F5C23FB39}" type="pres">
      <dgm:prSet presAssocID="{139C14ED-52BF-4E00-90EE-6583DFC46751}" presName="nodeText" presStyleLbl="bgAccFollowNode1" presStyleIdx="0" presStyleCnt="3">
        <dgm:presLayoutVars>
          <dgm:bulletEnabled val="1"/>
        </dgm:presLayoutVars>
      </dgm:prSet>
      <dgm:spPr/>
    </dgm:pt>
    <dgm:pt modelId="{8B7877EC-00FF-4D38-ACF8-DB1C97D754A0}" type="pres">
      <dgm:prSet presAssocID="{F4A7DEE8-D942-42C0-AC80-32490910B9FB}" presName="sibTrans" presStyleCnt="0"/>
      <dgm:spPr/>
    </dgm:pt>
    <dgm:pt modelId="{E54A2AEC-3330-469E-A7E7-B63D03B25E3B}" type="pres">
      <dgm:prSet presAssocID="{1F9FF3DB-B980-495D-A064-69605E2C9482}" presName="compositeNode" presStyleCnt="0">
        <dgm:presLayoutVars>
          <dgm:bulletEnabled val="1"/>
        </dgm:presLayoutVars>
      </dgm:prSet>
      <dgm:spPr/>
    </dgm:pt>
    <dgm:pt modelId="{368B110B-0003-40B8-8AE7-99DE3653FE54}" type="pres">
      <dgm:prSet presAssocID="{1F9FF3DB-B980-495D-A064-69605E2C9482}" presName="bgRect" presStyleLbl="bgAccFollowNode1" presStyleIdx="1" presStyleCnt="3" custScaleX="107769" custScaleY="99006" custLinFactNeighborX="-474" custLinFactNeighborY="18925"/>
      <dgm:spPr/>
    </dgm:pt>
    <dgm:pt modelId="{C43B03F8-6AC2-40CD-BD99-A83D1498517C}" type="pres">
      <dgm:prSet presAssocID="{80563B4E-03CA-4808-B63A-338839958A59}" presName="sibTransNodeCircle" presStyleLbl="alignNode1" presStyleIdx="2" presStyleCnt="6" custLinFactNeighborX="-1129" custLinFactNeighborY="-20040">
        <dgm:presLayoutVars>
          <dgm:chMax val="0"/>
          <dgm:bulletEnabled/>
        </dgm:presLayoutVars>
      </dgm:prSet>
      <dgm:spPr/>
    </dgm:pt>
    <dgm:pt modelId="{22395A97-32AF-4D32-9CEC-E254D94A6A24}" type="pres">
      <dgm:prSet presAssocID="{1F9FF3DB-B980-495D-A064-69605E2C9482}" presName="bottomLine" presStyleLbl="alignNode1" presStyleIdx="3" presStyleCnt="6">
        <dgm:presLayoutVars/>
      </dgm:prSet>
      <dgm:spPr/>
    </dgm:pt>
    <dgm:pt modelId="{892EA291-8FE1-42C8-B19D-1A5CC12C23E4}" type="pres">
      <dgm:prSet presAssocID="{1F9FF3DB-B980-495D-A064-69605E2C9482}" presName="nodeText" presStyleLbl="bgAccFollowNode1" presStyleIdx="1" presStyleCnt="3">
        <dgm:presLayoutVars>
          <dgm:bulletEnabled val="1"/>
        </dgm:presLayoutVars>
      </dgm:prSet>
      <dgm:spPr/>
    </dgm:pt>
    <dgm:pt modelId="{D495962C-AB31-403C-A3BB-43D11A120C90}" type="pres">
      <dgm:prSet presAssocID="{80563B4E-03CA-4808-B63A-338839958A59}" presName="sibTrans" presStyleCnt="0"/>
      <dgm:spPr/>
    </dgm:pt>
    <dgm:pt modelId="{55BB1DD4-2168-4C66-94B4-9F81320BCCB0}" type="pres">
      <dgm:prSet presAssocID="{A823687F-36D0-4AC9-82B3-C4B0E18EED05}" presName="compositeNode" presStyleCnt="0">
        <dgm:presLayoutVars>
          <dgm:bulletEnabled val="1"/>
        </dgm:presLayoutVars>
      </dgm:prSet>
      <dgm:spPr/>
    </dgm:pt>
    <dgm:pt modelId="{3BAC8634-F851-4AD1-8A5B-1BC62094209D}" type="pres">
      <dgm:prSet presAssocID="{A823687F-36D0-4AC9-82B3-C4B0E18EED05}" presName="bgRect" presStyleLbl="bgAccFollowNode1" presStyleIdx="2" presStyleCnt="3" custScaleY="99595"/>
      <dgm:spPr/>
    </dgm:pt>
    <dgm:pt modelId="{BACF9657-E0B9-4242-80BF-581AC0367251}" type="pres">
      <dgm:prSet presAssocID="{1CE5CBA7-B7DC-40CE-AD13-3AAE18AFCB19}" presName="sibTransNodeCircle" presStyleLbl="alignNode1" presStyleIdx="4" presStyleCnt="6" custLinFactNeighborX="-782" custLinFactNeighborY="-23996">
        <dgm:presLayoutVars>
          <dgm:chMax val="0"/>
          <dgm:bulletEnabled/>
        </dgm:presLayoutVars>
      </dgm:prSet>
      <dgm:spPr/>
    </dgm:pt>
    <dgm:pt modelId="{23438E5E-B997-4527-B93F-2DB7813E64A1}" type="pres">
      <dgm:prSet presAssocID="{A823687F-36D0-4AC9-82B3-C4B0E18EED05}" presName="bottomLine" presStyleLbl="alignNode1" presStyleIdx="5" presStyleCnt="6">
        <dgm:presLayoutVars/>
      </dgm:prSet>
      <dgm:spPr/>
    </dgm:pt>
    <dgm:pt modelId="{30CA3A03-37FC-4298-AA24-32C58058B6DC}" type="pres">
      <dgm:prSet presAssocID="{A823687F-36D0-4AC9-82B3-C4B0E18EED05}" presName="nodeText" presStyleLbl="bgAccFollowNode1" presStyleIdx="2" presStyleCnt="3">
        <dgm:presLayoutVars>
          <dgm:bulletEnabled val="1"/>
        </dgm:presLayoutVars>
      </dgm:prSet>
      <dgm:spPr/>
    </dgm:pt>
  </dgm:ptLst>
  <dgm:cxnLst>
    <dgm:cxn modelId="{6B19520F-30E0-42BA-B79D-E664E98AF627}" type="presOf" srcId="{65675D02-8B19-418A-A70F-96478B7FE451}" destId="{84BD57E4-EC33-4EA5-A152-D4996328C60F}" srcOrd="0" destOrd="0" presId="urn:microsoft.com/office/officeart/2016/7/layout/BasicLinearProcessNumbered"/>
    <dgm:cxn modelId="{71EB7815-4246-4C28-B24F-667278B8E224}" type="presOf" srcId="{1F9FF3DB-B980-495D-A064-69605E2C9482}" destId="{892EA291-8FE1-42C8-B19D-1A5CC12C23E4}" srcOrd="1" destOrd="0" presId="urn:microsoft.com/office/officeart/2016/7/layout/BasicLinearProcessNumbered"/>
    <dgm:cxn modelId="{1DFA526F-F251-4FB5-8FA4-DBAA8F25DEF7}" srcId="{65675D02-8B19-418A-A70F-96478B7FE451}" destId="{139C14ED-52BF-4E00-90EE-6583DFC46751}" srcOrd="0" destOrd="0" parTransId="{786999ED-2BD4-4925-BA4D-8135746193C9}" sibTransId="{F4A7DEE8-D942-42C0-AC80-32490910B9FB}"/>
    <dgm:cxn modelId="{570A2452-25B2-4109-B62C-2F9D03543430}" type="presOf" srcId="{A823687F-36D0-4AC9-82B3-C4B0E18EED05}" destId="{3BAC8634-F851-4AD1-8A5B-1BC62094209D}" srcOrd="0" destOrd="0" presId="urn:microsoft.com/office/officeart/2016/7/layout/BasicLinearProcessNumbered"/>
    <dgm:cxn modelId="{F9DCB856-B705-4A97-B8B2-32D24E79F6F6}" type="presOf" srcId="{139C14ED-52BF-4E00-90EE-6583DFC46751}" destId="{D9B50F9E-06CF-4122-8E5A-E60F5C23FB39}" srcOrd="1" destOrd="0" presId="urn:microsoft.com/office/officeart/2016/7/layout/BasicLinearProcessNumbered"/>
    <dgm:cxn modelId="{DD9F747E-3127-497D-8C75-51CE13EF981B}" type="presOf" srcId="{80563B4E-03CA-4808-B63A-338839958A59}" destId="{C43B03F8-6AC2-40CD-BD99-A83D1498517C}" srcOrd="0" destOrd="0" presId="urn:microsoft.com/office/officeart/2016/7/layout/BasicLinearProcessNumbered"/>
    <dgm:cxn modelId="{DD71DD87-37B4-447D-85AB-6AD005C20B55}" type="presOf" srcId="{1F9FF3DB-B980-495D-A064-69605E2C9482}" destId="{368B110B-0003-40B8-8AE7-99DE3653FE54}" srcOrd="0" destOrd="0" presId="urn:microsoft.com/office/officeart/2016/7/layout/BasicLinearProcessNumbered"/>
    <dgm:cxn modelId="{8BC7A6A4-0900-4E45-9571-07A7C1429BBA}" type="presOf" srcId="{1CE5CBA7-B7DC-40CE-AD13-3AAE18AFCB19}" destId="{BACF9657-E0B9-4242-80BF-581AC0367251}" srcOrd="0" destOrd="0" presId="urn:microsoft.com/office/officeart/2016/7/layout/BasicLinearProcessNumbered"/>
    <dgm:cxn modelId="{4F2A62AA-796F-4C36-8E25-FAAFA33B08D3}" type="presOf" srcId="{139C14ED-52BF-4E00-90EE-6583DFC46751}" destId="{C5119FB8-9D1E-42AD-9843-74FFE7A0C805}" srcOrd="0" destOrd="0" presId="urn:microsoft.com/office/officeart/2016/7/layout/BasicLinearProcessNumbered"/>
    <dgm:cxn modelId="{4BCFA1B8-F89D-4451-AB02-237998BA1DB4}" type="presOf" srcId="{A823687F-36D0-4AC9-82B3-C4B0E18EED05}" destId="{30CA3A03-37FC-4298-AA24-32C58058B6DC}" srcOrd="1" destOrd="0" presId="urn:microsoft.com/office/officeart/2016/7/layout/BasicLinearProcessNumbered"/>
    <dgm:cxn modelId="{37E068BD-5B48-43F3-8428-ABC2C26C37E1}" type="presOf" srcId="{F4A7DEE8-D942-42C0-AC80-32490910B9FB}" destId="{E571773A-ED34-4692-A4D8-2C5A1D4CADE7}" srcOrd="0" destOrd="0" presId="urn:microsoft.com/office/officeart/2016/7/layout/BasicLinearProcessNumbered"/>
    <dgm:cxn modelId="{0383DDC2-152E-4768-BF5A-BA90D895BF39}" srcId="{65675D02-8B19-418A-A70F-96478B7FE451}" destId="{1F9FF3DB-B980-495D-A064-69605E2C9482}" srcOrd="1" destOrd="0" parTransId="{F1336B5E-29D0-4866-871D-3D171E9D5847}" sibTransId="{80563B4E-03CA-4808-B63A-338839958A59}"/>
    <dgm:cxn modelId="{A07D63FB-F611-45BB-9489-1BFC2FCF991A}" srcId="{65675D02-8B19-418A-A70F-96478B7FE451}" destId="{A823687F-36D0-4AC9-82B3-C4B0E18EED05}" srcOrd="2" destOrd="0" parTransId="{DCB9A90B-453A-47DA-8D55-CE3F72BBFFDE}" sibTransId="{1CE5CBA7-B7DC-40CE-AD13-3AAE18AFCB19}"/>
    <dgm:cxn modelId="{00E75C32-0352-4A11-B52F-EB3C985F95D9}" type="presParOf" srcId="{84BD57E4-EC33-4EA5-A152-D4996328C60F}" destId="{AE031BCA-DA37-4F8E-8BCA-52AB1E63B49E}" srcOrd="0" destOrd="0" presId="urn:microsoft.com/office/officeart/2016/7/layout/BasicLinearProcessNumbered"/>
    <dgm:cxn modelId="{3B8A613D-7BDE-4328-ACDA-7260C340AFAC}" type="presParOf" srcId="{AE031BCA-DA37-4F8E-8BCA-52AB1E63B49E}" destId="{C5119FB8-9D1E-42AD-9843-74FFE7A0C805}" srcOrd="0" destOrd="0" presId="urn:microsoft.com/office/officeart/2016/7/layout/BasicLinearProcessNumbered"/>
    <dgm:cxn modelId="{56CFEAE9-64AE-4302-B382-561E2BA17244}" type="presParOf" srcId="{AE031BCA-DA37-4F8E-8BCA-52AB1E63B49E}" destId="{E571773A-ED34-4692-A4D8-2C5A1D4CADE7}" srcOrd="1" destOrd="0" presId="urn:microsoft.com/office/officeart/2016/7/layout/BasicLinearProcessNumbered"/>
    <dgm:cxn modelId="{108D0A19-E2D8-459D-A9C4-DFF9D80D4B9C}" type="presParOf" srcId="{AE031BCA-DA37-4F8E-8BCA-52AB1E63B49E}" destId="{12F47435-8743-4CEE-AE43-7F474B7C4195}" srcOrd="2" destOrd="0" presId="urn:microsoft.com/office/officeart/2016/7/layout/BasicLinearProcessNumbered"/>
    <dgm:cxn modelId="{A7C0064D-420C-447C-A078-2401FE46D9B4}" type="presParOf" srcId="{AE031BCA-DA37-4F8E-8BCA-52AB1E63B49E}" destId="{D9B50F9E-06CF-4122-8E5A-E60F5C23FB39}" srcOrd="3" destOrd="0" presId="urn:microsoft.com/office/officeart/2016/7/layout/BasicLinearProcessNumbered"/>
    <dgm:cxn modelId="{494C74C6-3C2F-4015-A0B5-6D675C030B6B}" type="presParOf" srcId="{84BD57E4-EC33-4EA5-A152-D4996328C60F}" destId="{8B7877EC-00FF-4D38-ACF8-DB1C97D754A0}" srcOrd="1" destOrd="0" presId="urn:microsoft.com/office/officeart/2016/7/layout/BasicLinearProcessNumbered"/>
    <dgm:cxn modelId="{29DA73DF-4DDD-4FD2-8E5E-36A565182559}" type="presParOf" srcId="{84BD57E4-EC33-4EA5-A152-D4996328C60F}" destId="{E54A2AEC-3330-469E-A7E7-B63D03B25E3B}" srcOrd="2" destOrd="0" presId="urn:microsoft.com/office/officeart/2016/7/layout/BasicLinearProcessNumbered"/>
    <dgm:cxn modelId="{10DD3A28-7C3C-4592-9AB4-B7FF66AB84A4}" type="presParOf" srcId="{E54A2AEC-3330-469E-A7E7-B63D03B25E3B}" destId="{368B110B-0003-40B8-8AE7-99DE3653FE54}" srcOrd="0" destOrd="0" presId="urn:microsoft.com/office/officeart/2016/7/layout/BasicLinearProcessNumbered"/>
    <dgm:cxn modelId="{171C7C38-8B60-45D5-A3B2-D42B7D6B928E}" type="presParOf" srcId="{E54A2AEC-3330-469E-A7E7-B63D03B25E3B}" destId="{C43B03F8-6AC2-40CD-BD99-A83D1498517C}" srcOrd="1" destOrd="0" presId="urn:microsoft.com/office/officeart/2016/7/layout/BasicLinearProcessNumbered"/>
    <dgm:cxn modelId="{A1546294-87B7-4713-8C36-0132FC7F0A22}" type="presParOf" srcId="{E54A2AEC-3330-469E-A7E7-B63D03B25E3B}" destId="{22395A97-32AF-4D32-9CEC-E254D94A6A24}" srcOrd="2" destOrd="0" presId="urn:microsoft.com/office/officeart/2016/7/layout/BasicLinearProcessNumbered"/>
    <dgm:cxn modelId="{7430BDF0-E231-4242-BBC9-003C70E2CE72}" type="presParOf" srcId="{E54A2AEC-3330-469E-A7E7-B63D03B25E3B}" destId="{892EA291-8FE1-42C8-B19D-1A5CC12C23E4}" srcOrd="3" destOrd="0" presId="urn:microsoft.com/office/officeart/2016/7/layout/BasicLinearProcessNumbered"/>
    <dgm:cxn modelId="{E4EECCAD-27F9-4958-A41A-903FC35C3EFD}" type="presParOf" srcId="{84BD57E4-EC33-4EA5-A152-D4996328C60F}" destId="{D495962C-AB31-403C-A3BB-43D11A120C90}" srcOrd="3" destOrd="0" presId="urn:microsoft.com/office/officeart/2016/7/layout/BasicLinearProcessNumbered"/>
    <dgm:cxn modelId="{7A38D5AD-2AB1-46DE-8F0A-CFCC22EE0D46}" type="presParOf" srcId="{84BD57E4-EC33-4EA5-A152-D4996328C60F}" destId="{55BB1DD4-2168-4C66-94B4-9F81320BCCB0}" srcOrd="4" destOrd="0" presId="urn:microsoft.com/office/officeart/2016/7/layout/BasicLinearProcessNumbered"/>
    <dgm:cxn modelId="{E8949342-DD02-4696-A7FA-46F8061F3B87}" type="presParOf" srcId="{55BB1DD4-2168-4C66-94B4-9F81320BCCB0}" destId="{3BAC8634-F851-4AD1-8A5B-1BC62094209D}" srcOrd="0" destOrd="0" presId="urn:microsoft.com/office/officeart/2016/7/layout/BasicLinearProcessNumbered"/>
    <dgm:cxn modelId="{DC3B6AF1-CA45-4504-83C6-08BAA28F3EEF}" type="presParOf" srcId="{55BB1DD4-2168-4C66-94B4-9F81320BCCB0}" destId="{BACF9657-E0B9-4242-80BF-581AC0367251}" srcOrd="1" destOrd="0" presId="urn:microsoft.com/office/officeart/2016/7/layout/BasicLinearProcessNumbered"/>
    <dgm:cxn modelId="{0B09D2F8-44FB-4865-81A4-941EBC4461D1}" type="presParOf" srcId="{55BB1DD4-2168-4C66-94B4-9F81320BCCB0}" destId="{23438E5E-B997-4527-B93F-2DB7813E64A1}" srcOrd="2" destOrd="0" presId="urn:microsoft.com/office/officeart/2016/7/layout/BasicLinearProcessNumbered"/>
    <dgm:cxn modelId="{19D3F14B-304B-4B8C-9D16-C8EA819751CC}" type="presParOf" srcId="{55BB1DD4-2168-4C66-94B4-9F81320BCCB0}" destId="{30CA3A03-37FC-4298-AA24-32C58058B6DC}"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CC0312-D0BB-4315-A16A-C79F0E00DAC3}" type="doc">
      <dgm:prSet loTypeId="urn:microsoft.com/office/officeart/2005/8/layout/hierarchy1" loCatId="hierarchy" qsTypeId="urn:microsoft.com/office/officeart/2005/8/quickstyle/simple2" qsCatId="simple" csTypeId="urn:microsoft.com/office/officeart/2005/8/colors/colorful1" csCatId="colorful" phldr="1"/>
      <dgm:spPr/>
      <dgm:t>
        <a:bodyPr/>
        <a:lstStyle/>
        <a:p>
          <a:endParaRPr lang="en-US"/>
        </a:p>
      </dgm:t>
    </dgm:pt>
    <dgm:pt modelId="{D6F3E061-FF95-4B51-AD63-158E363E23BE}">
      <dgm:prSet custT="1"/>
      <dgm:spPr/>
      <dgm:t>
        <a:bodyPr/>
        <a:lstStyle/>
        <a:p>
          <a:r>
            <a:rPr lang="nb-NO" sz="3200" i="0" dirty="0">
              <a:latin typeface="Tahoma" panose="020B0604030504040204" pitchFamily="34" charset="0"/>
              <a:ea typeface="Tahoma" panose="020B0604030504040204" pitchFamily="34" charset="0"/>
              <a:cs typeface="Tahoma" panose="020B0604030504040204" pitchFamily="34" charset="0"/>
            </a:rPr>
            <a:t>Làm quen với kỹ năng cầm bút chì</a:t>
          </a:r>
          <a:endParaRPr lang="en-US" sz="3200" i="0" dirty="0">
            <a:latin typeface="Tahoma" panose="020B0604030504040204" pitchFamily="34" charset="0"/>
            <a:ea typeface="Tahoma" panose="020B0604030504040204" pitchFamily="34" charset="0"/>
            <a:cs typeface="Tahoma" panose="020B0604030504040204" pitchFamily="34" charset="0"/>
          </a:endParaRPr>
        </a:p>
      </dgm:t>
    </dgm:pt>
    <dgm:pt modelId="{5067D090-BC27-4C28-B57F-1649B88297F9}" type="parTrans" cxnId="{4E2C112E-C423-489E-9DF6-931F91430F62}">
      <dgm:prSet/>
      <dgm:spPr/>
      <dgm:t>
        <a:bodyPr/>
        <a:lstStyle/>
        <a:p>
          <a:endParaRPr lang="en-US"/>
        </a:p>
      </dgm:t>
    </dgm:pt>
    <dgm:pt modelId="{B15DE348-A146-4D41-8A6A-1BF538FF93CD}" type="sibTrans" cxnId="{4E2C112E-C423-489E-9DF6-931F91430F62}">
      <dgm:prSet/>
      <dgm:spPr/>
      <dgm:t>
        <a:bodyPr/>
        <a:lstStyle/>
        <a:p>
          <a:endParaRPr lang="en-US"/>
        </a:p>
      </dgm:t>
    </dgm:pt>
    <dgm:pt modelId="{40BAD9E0-393C-4A49-A6FD-8749300FBF5A}">
      <dgm:prSet custT="1"/>
      <dgm:spPr/>
      <dgm:t>
        <a:bodyPr/>
        <a:lstStyle/>
        <a:p>
          <a:r>
            <a:rPr lang="nb-NO" sz="3200" i="0" dirty="0">
              <a:latin typeface="Tahoma" panose="020B0604030504040204" pitchFamily="34" charset="0"/>
              <a:ea typeface="Tahoma" panose="020B0604030504040204" pitchFamily="34" charset="0"/>
              <a:cs typeface="Tahoma" panose="020B0604030504040204" pitchFamily="34" charset="0"/>
            </a:rPr>
            <a:t>Thực hành kỹ năng lật trang sách</a:t>
          </a:r>
          <a:endParaRPr lang="en-US" sz="3200" i="0" dirty="0">
            <a:latin typeface="Tahoma" panose="020B0604030504040204" pitchFamily="34" charset="0"/>
            <a:ea typeface="Tahoma" panose="020B0604030504040204" pitchFamily="34" charset="0"/>
            <a:cs typeface="Tahoma" panose="020B0604030504040204" pitchFamily="34" charset="0"/>
          </a:endParaRPr>
        </a:p>
      </dgm:t>
    </dgm:pt>
    <dgm:pt modelId="{094708CF-BB9F-43D3-AD9A-6C694D912B21}" type="parTrans" cxnId="{47A7FB31-69C6-485A-BB0A-F7FFE0C9A715}">
      <dgm:prSet/>
      <dgm:spPr/>
      <dgm:t>
        <a:bodyPr/>
        <a:lstStyle/>
        <a:p>
          <a:endParaRPr lang="en-US"/>
        </a:p>
      </dgm:t>
    </dgm:pt>
    <dgm:pt modelId="{D41AA24D-3809-48DC-ACD5-D54C04685835}" type="sibTrans" cxnId="{47A7FB31-69C6-485A-BB0A-F7FFE0C9A715}">
      <dgm:prSet/>
      <dgm:spPr/>
      <dgm:t>
        <a:bodyPr/>
        <a:lstStyle/>
        <a:p>
          <a:endParaRPr lang="en-US"/>
        </a:p>
      </dgm:t>
    </dgm:pt>
    <dgm:pt modelId="{28888724-0358-4FE7-B075-E18DE686AE3B}" type="pres">
      <dgm:prSet presAssocID="{F1CC0312-D0BB-4315-A16A-C79F0E00DAC3}" presName="hierChild1" presStyleCnt="0">
        <dgm:presLayoutVars>
          <dgm:chPref val="1"/>
          <dgm:dir/>
          <dgm:animOne val="branch"/>
          <dgm:animLvl val="lvl"/>
          <dgm:resizeHandles/>
        </dgm:presLayoutVars>
      </dgm:prSet>
      <dgm:spPr/>
    </dgm:pt>
    <dgm:pt modelId="{E9A82D64-0ADE-4214-B974-47B4F10B638E}" type="pres">
      <dgm:prSet presAssocID="{D6F3E061-FF95-4B51-AD63-158E363E23BE}" presName="hierRoot1" presStyleCnt="0"/>
      <dgm:spPr/>
    </dgm:pt>
    <dgm:pt modelId="{6BD06739-328B-4E2B-8959-7D50E5FEDA4F}" type="pres">
      <dgm:prSet presAssocID="{D6F3E061-FF95-4B51-AD63-158E363E23BE}" presName="composite" presStyleCnt="0"/>
      <dgm:spPr/>
    </dgm:pt>
    <dgm:pt modelId="{F394EBB8-7BD0-48DC-823D-124EA819F80A}" type="pres">
      <dgm:prSet presAssocID="{D6F3E061-FF95-4B51-AD63-158E363E23BE}" presName="background" presStyleLbl="node0" presStyleIdx="0" presStyleCnt="2"/>
      <dgm:spPr/>
    </dgm:pt>
    <dgm:pt modelId="{B23E4E84-9C3E-48B9-BBF2-64AEDA33067E}" type="pres">
      <dgm:prSet presAssocID="{D6F3E061-FF95-4B51-AD63-158E363E23BE}" presName="text" presStyleLbl="fgAcc0" presStyleIdx="0" presStyleCnt="2" custLinFactNeighborX="-348" custLinFactNeighborY="-1643">
        <dgm:presLayoutVars>
          <dgm:chPref val="3"/>
        </dgm:presLayoutVars>
      </dgm:prSet>
      <dgm:spPr/>
    </dgm:pt>
    <dgm:pt modelId="{8A9E6470-3372-4C99-B084-F5E6A434EFCB}" type="pres">
      <dgm:prSet presAssocID="{D6F3E061-FF95-4B51-AD63-158E363E23BE}" presName="hierChild2" presStyleCnt="0"/>
      <dgm:spPr/>
    </dgm:pt>
    <dgm:pt modelId="{8D6545A6-8FCA-4F13-A7D5-32AFF655720E}" type="pres">
      <dgm:prSet presAssocID="{40BAD9E0-393C-4A49-A6FD-8749300FBF5A}" presName="hierRoot1" presStyleCnt="0"/>
      <dgm:spPr/>
    </dgm:pt>
    <dgm:pt modelId="{67833919-F3A9-4426-82B2-A186A07B099C}" type="pres">
      <dgm:prSet presAssocID="{40BAD9E0-393C-4A49-A6FD-8749300FBF5A}" presName="composite" presStyleCnt="0"/>
      <dgm:spPr/>
    </dgm:pt>
    <dgm:pt modelId="{95695611-B477-40E4-A6C6-299FDD855767}" type="pres">
      <dgm:prSet presAssocID="{40BAD9E0-393C-4A49-A6FD-8749300FBF5A}" presName="background" presStyleLbl="node0" presStyleIdx="1" presStyleCnt="2"/>
      <dgm:spPr/>
    </dgm:pt>
    <dgm:pt modelId="{CD84D0AF-6389-4B6B-BB5E-4BC0288BC68B}" type="pres">
      <dgm:prSet presAssocID="{40BAD9E0-393C-4A49-A6FD-8749300FBF5A}" presName="text" presStyleLbl="fgAcc0" presStyleIdx="1" presStyleCnt="2">
        <dgm:presLayoutVars>
          <dgm:chPref val="3"/>
        </dgm:presLayoutVars>
      </dgm:prSet>
      <dgm:spPr/>
    </dgm:pt>
    <dgm:pt modelId="{26F9CAC5-7006-4626-9F68-D4D79A07609B}" type="pres">
      <dgm:prSet presAssocID="{40BAD9E0-393C-4A49-A6FD-8749300FBF5A}" presName="hierChild2" presStyleCnt="0"/>
      <dgm:spPr/>
    </dgm:pt>
  </dgm:ptLst>
  <dgm:cxnLst>
    <dgm:cxn modelId="{F31BFF27-CE79-4043-8380-C16B00E0513F}" type="presOf" srcId="{F1CC0312-D0BB-4315-A16A-C79F0E00DAC3}" destId="{28888724-0358-4FE7-B075-E18DE686AE3B}" srcOrd="0" destOrd="0" presId="urn:microsoft.com/office/officeart/2005/8/layout/hierarchy1"/>
    <dgm:cxn modelId="{4E2C112E-C423-489E-9DF6-931F91430F62}" srcId="{F1CC0312-D0BB-4315-A16A-C79F0E00DAC3}" destId="{D6F3E061-FF95-4B51-AD63-158E363E23BE}" srcOrd="0" destOrd="0" parTransId="{5067D090-BC27-4C28-B57F-1649B88297F9}" sibTransId="{B15DE348-A146-4D41-8A6A-1BF538FF93CD}"/>
    <dgm:cxn modelId="{47A7FB31-69C6-485A-BB0A-F7FFE0C9A715}" srcId="{F1CC0312-D0BB-4315-A16A-C79F0E00DAC3}" destId="{40BAD9E0-393C-4A49-A6FD-8749300FBF5A}" srcOrd="1" destOrd="0" parTransId="{094708CF-BB9F-43D3-AD9A-6C694D912B21}" sibTransId="{D41AA24D-3809-48DC-ACD5-D54C04685835}"/>
    <dgm:cxn modelId="{F63F4A89-7B89-4762-B223-A83BAE0CC050}" type="presOf" srcId="{D6F3E061-FF95-4B51-AD63-158E363E23BE}" destId="{B23E4E84-9C3E-48B9-BBF2-64AEDA33067E}" srcOrd="0" destOrd="0" presId="urn:microsoft.com/office/officeart/2005/8/layout/hierarchy1"/>
    <dgm:cxn modelId="{BAFF24B0-D5D4-49D8-B55C-9AB8EB8A4835}" type="presOf" srcId="{40BAD9E0-393C-4A49-A6FD-8749300FBF5A}" destId="{CD84D0AF-6389-4B6B-BB5E-4BC0288BC68B}" srcOrd="0" destOrd="0" presId="urn:microsoft.com/office/officeart/2005/8/layout/hierarchy1"/>
    <dgm:cxn modelId="{1EDD71E7-B24D-4D28-A0A9-6074864E3A03}" type="presParOf" srcId="{28888724-0358-4FE7-B075-E18DE686AE3B}" destId="{E9A82D64-0ADE-4214-B974-47B4F10B638E}" srcOrd="0" destOrd="0" presId="urn:microsoft.com/office/officeart/2005/8/layout/hierarchy1"/>
    <dgm:cxn modelId="{BC7513D1-78C4-4F1E-BAD9-98230F6BDBD5}" type="presParOf" srcId="{E9A82D64-0ADE-4214-B974-47B4F10B638E}" destId="{6BD06739-328B-4E2B-8959-7D50E5FEDA4F}" srcOrd="0" destOrd="0" presId="urn:microsoft.com/office/officeart/2005/8/layout/hierarchy1"/>
    <dgm:cxn modelId="{6CECEA0B-166F-4734-85B7-423E268C42D9}" type="presParOf" srcId="{6BD06739-328B-4E2B-8959-7D50E5FEDA4F}" destId="{F394EBB8-7BD0-48DC-823D-124EA819F80A}" srcOrd="0" destOrd="0" presId="urn:microsoft.com/office/officeart/2005/8/layout/hierarchy1"/>
    <dgm:cxn modelId="{213B3D43-B2A3-45A5-BEF7-09AF1901FD23}" type="presParOf" srcId="{6BD06739-328B-4E2B-8959-7D50E5FEDA4F}" destId="{B23E4E84-9C3E-48B9-BBF2-64AEDA33067E}" srcOrd="1" destOrd="0" presId="urn:microsoft.com/office/officeart/2005/8/layout/hierarchy1"/>
    <dgm:cxn modelId="{A0E6D917-FD8C-4371-BA26-6E0E9BBCAA45}" type="presParOf" srcId="{E9A82D64-0ADE-4214-B974-47B4F10B638E}" destId="{8A9E6470-3372-4C99-B084-F5E6A434EFCB}" srcOrd="1" destOrd="0" presId="urn:microsoft.com/office/officeart/2005/8/layout/hierarchy1"/>
    <dgm:cxn modelId="{B571D16A-C71A-414E-8CF7-8DC6FB221391}" type="presParOf" srcId="{28888724-0358-4FE7-B075-E18DE686AE3B}" destId="{8D6545A6-8FCA-4F13-A7D5-32AFF655720E}" srcOrd="1" destOrd="0" presId="urn:microsoft.com/office/officeart/2005/8/layout/hierarchy1"/>
    <dgm:cxn modelId="{79D81999-B844-4910-A11C-43F29F887DF1}" type="presParOf" srcId="{8D6545A6-8FCA-4F13-A7D5-32AFF655720E}" destId="{67833919-F3A9-4426-82B2-A186A07B099C}" srcOrd="0" destOrd="0" presId="urn:microsoft.com/office/officeart/2005/8/layout/hierarchy1"/>
    <dgm:cxn modelId="{62660814-67A9-4384-922F-B7C31C74083A}" type="presParOf" srcId="{67833919-F3A9-4426-82B2-A186A07B099C}" destId="{95695611-B477-40E4-A6C6-299FDD855767}" srcOrd="0" destOrd="0" presId="urn:microsoft.com/office/officeart/2005/8/layout/hierarchy1"/>
    <dgm:cxn modelId="{AA98786E-7646-41B0-B64A-0D00C52F9E90}" type="presParOf" srcId="{67833919-F3A9-4426-82B2-A186A07B099C}" destId="{CD84D0AF-6389-4B6B-BB5E-4BC0288BC68B}" srcOrd="1" destOrd="0" presId="urn:microsoft.com/office/officeart/2005/8/layout/hierarchy1"/>
    <dgm:cxn modelId="{DF05D756-8B1C-4BAD-A864-6176E7760307}" type="presParOf" srcId="{8D6545A6-8FCA-4F13-A7D5-32AFF655720E}" destId="{26F9CAC5-7006-4626-9F68-D4D79A07609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CC0312-D0BB-4315-A16A-C79F0E00DAC3}" type="doc">
      <dgm:prSet loTypeId="urn:microsoft.com/office/officeart/2005/8/layout/hierarchy1" loCatId="hierarchy" qsTypeId="urn:microsoft.com/office/officeart/2005/8/quickstyle/simple2" qsCatId="simple" csTypeId="urn:microsoft.com/office/officeart/2005/8/colors/colorful1" csCatId="colorful" phldr="1"/>
      <dgm:spPr/>
      <dgm:t>
        <a:bodyPr/>
        <a:lstStyle/>
        <a:p>
          <a:endParaRPr lang="en-US"/>
        </a:p>
      </dgm:t>
    </dgm:pt>
    <dgm:pt modelId="{D6F3E061-FF95-4B51-AD63-158E363E23BE}">
      <dgm:prSet custT="1"/>
      <dgm:spPr/>
      <dgm:t>
        <a:bodyPr/>
        <a:lstStyle/>
        <a:p>
          <a:r>
            <a:rPr lang="da-DK" sz="2800" dirty="0">
              <a:latin typeface="Tahoma" panose="020B0604030504040204" pitchFamily="34" charset="0"/>
              <a:ea typeface="Tahoma" panose="020B0604030504040204" pitchFamily="34" charset="0"/>
              <a:cs typeface="Tahoma" panose="020B0604030504040204" pitchFamily="34" charset="0"/>
            </a:rPr>
            <a:t>Thực hiện hoạt động theo thời gian biểu.</a:t>
          </a:r>
          <a:endParaRPr lang="en-US" sz="2800" i="0" dirty="0">
            <a:latin typeface="Tahoma" panose="020B0604030504040204" pitchFamily="34" charset="0"/>
            <a:ea typeface="Tahoma" panose="020B0604030504040204" pitchFamily="34" charset="0"/>
            <a:cs typeface="Tahoma" panose="020B0604030504040204" pitchFamily="34" charset="0"/>
          </a:endParaRPr>
        </a:p>
      </dgm:t>
    </dgm:pt>
    <dgm:pt modelId="{5067D090-BC27-4C28-B57F-1649B88297F9}" type="parTrans" cxnId="{4E2C112E-C423-489E-9DF6-931F91430F62}">
      <dgm:prSet/>
      <dgm:spPr/>
      <dgm:t>
        <a:bodyPr/>
        <a:lstStyle/>
        <a:p>
          <a:endParaRPr lang="en-US"/>
        </a:p>
      </dgm:t>
    </dgm:pt>
    <dgm:pt modelId="{B15DE348-A146-4D41-8A6A-1BF538FF93CD}" type="sibTrans" cxnId="{4E2C112E-C423-489E-9DF6-931F91430F62}">
      <dgm:prSet/>
      <dgm:spPr/>
      <dgm:t>
        <a:bodyPr/>
        <a:lstStyle/>
        <a:p>
          <a:endParaRPr lang="en-US"/>
        </a:p>
      </dgm:t>
    </dgm:pt>
    <dgm:pt modelId="{40BAD9E0-393C-4A49-A6FD-8749300FBF5A}">
      <dgm:prSet custT="1"/>
      <dgm:spPr/>
      <dgm:t>
        <a:bodyPr/>
        <a:lstStyle/>
        <a:p>
          <a:r>
            <a:rPr lang="da-DK" sz="2800">
              <a:latin typeface="Tahoma" panose="020B0604030504040204" pitchFamily="34" charset="0"/>
              <a:ea typeface="Tahoma" panose="020B0604030504040204" pitchFamily="34" charset="0"/>
              <a:cs typeface="Tahoma" panose="020B0604030504040204" pitchFamily="34" charset="0"/>
            </a:rPr>
            <a:t>Thực hiện qui định lớp học.</a:t>
          </a:r>
          <a:endParaRPr lang="en-US" sz="2800" i="0" dirty="0">
            <a:latin typeface="Tahoma" panose="020B0604030504040204" pitchFamily="34" charset="0"/>
            <a:ea typeface="Tahoma" panose="020B0604030504040204" pitchFamily="34" charset="0"/>
            <a:cs typeface="Tahoma" panose="020B0604030504040204" pitchFamily="34" charset="0"/>
          </a:endParaRPr>
        </a:p>
      </dgm:t>
    </dgm:pt>
    <dgm:pt modelId="{094708CF-BB9F-43D3-AD9A-6C694D912B21}" type="parTrans" cxnId="{47A7FB31-69C6-485A-BB0A-F7FFE0C9A715}">
      <dgm:prSet/>
      <dgm:spPr/>
      <dgm:t>
        <a:bodyPr/>
        <a:lstStyle/>
        <a:p>
          <a:endParaRPr lang="en-US"/>
        </a:p>
      </dgm:t>
    </dgm:pt>
    <dgm:pt modelId="{D41AA24D-3809-48DC-ACD5-D54C04685835}" type="sibTrans" cxnId="{47A7FB31-69C6-485A-BB0A-F7FFE0C9A715}">
      <dgm:prSet/>
      <dgm:spPr/>
      <dgm:t>
        <a:bodyPr/>
        <a:lstStyle/>
        <a:p>
          <a:endParaRPr lang="en-US"/>
        </a:p>
      </dgm:t>
    </dgm:pt>
    <dgm:pt modelId="{28888724-0358-4FE7-B075-E18DE686AE3B}" type="pres">
      <dgm:prSet presAssocID="{F1CC0312-D0BB-4315-A16A-C79F0E00DAC3}" presName="hierChild1" presStyleCnt="0">
        <dgm:presLayoutVars>
          <dgm:chPref val="1"/>
          <dgm:dir/>
          <dgm:animOne val="branch"/>
          <dgm:animLvl val="lvl"/>
          <dgm:resizeHandles/>
        </dgm:presLayoutVars>
      </dgm:prSet>
      <dgm:spPr/>
    </dgm:pt>
    <dgm:pt modelId="{E9A82D64-0ADE-4214-B974-47B4F10B638E}" type="pres">
      <dgm:prSet presAssocID="{D6F3E061-FF95-4B51-AD63-158E363E23BE}" presName="hierRoot1" presStyleCnt="0"/>
      <dgm:spPr/>
    </dgm:pt>
    <dgm:pt modelId="{6BD06739-328B-4E2B-8959-7D50E5FEDA4F}" type="pres">
      <dgm:prSet presAssocID="{D6F3E061-FF95-4B51-AD63-158E363E23BE}" presName="composite" presStyleCnt="0"/>
      <dgm:spPr/>
    </dgm:pt>
    <dgm:pt modelId="{F394EBB8-7BD0-48DC-823D-124EA819F80A}" type="pres">
      <dgm:prSet presAssocID="{D6F3E061-FF95-4B51-AD63-158E363E23BE}" presName="background" presStyleLbl="node0" presStyleIdx="0" presStyleCnt="2"/>
      <dgm:spPr/>
    </dgm:pt>
    <dgm:pt modelId="{B23E4E84-9C3E-48B9-BBF2-64AEDA33067E}" type="pres">
      <dgm:prSet presAssocID="{D6F3E061-FF95-4B51-AD63-158E363E23BE}" presName="text" presStyleLbl="fgAcc0" presStyleIdx="0" presStyleCnt="2" custLinFactNeighborX="-348" custLinFactNeighborY="-1643">
        <dgm:presLayoutVars>
          <dgm:chPref val="3"/>
        </dgm:presLayoutVars>
      </dgm:prSet>
      <dgm:spPr/>
    </dgm:pt>
    <dgm:pt modelId="{8A9E6470-3372-4C99-B084-F5E6A434EFCB}" type="pres">
      <dgm:prSet presAssocID="{D6F3E061-FF95-4B51-AD63-158E363E23BE}" presName="hierChild2" presStyleCnt="0"/>
      <dgm:spPr/>
    </dgm:pt>
    <dgm:pt modelId="{8D6545A6-8FCA-4F13-A7D5-32AFF655720E}" type="pres">
      <dgm:prSet presAssocID="{40BAD9E0-393C-4A49-A6FD-8749300FBF5A}" presName="hierRoot1" presStyleCnt="0"/>
      <dgm:spPr/>
    </dgm:pt>
    <dgm:pt modelId="{67833919-F3A9-4426-82B2-A186A07B099C}" type="pres">
      <dgm:prSet presAssocID="{40BAD9E0-393C-4A49-A6FD-8749300FBF5A}" presName="composite" presStyleCnt="0"/>
      <dgm:spPr/>
    </dgm:pt>
    <dgm:pt modelId="{95695611-B477-40E4-A6C6-299FDD855767}" type="pres">
      <dgm:prSet presAssocID="{40BAD9E0-393C-4A49-A6FD-8749300FBF5A}" presName="background" presStyleLbl="node0" presStyleIdx="1" presStyleCnt="2"/>
      <dgm:spPr/>
    </dgm:pt>
    <dgm:pt modelId="{CD84D0AF-6389-4B6B-BB5E-4BC0288BC68B}" type="pres">
      <dgm:prSet presAssocID="{40BAD9E0-393C-4A49-A6FD-8749300FBF5A}" presName="text" presStyleLbl="fgAcc0" presStyleIdx="1" presStyleCnt="2" custLinFactNeighborX="1043" custLinFactNeighborY="1544">
        <dgm:presLayoutVars>
          <dgm:chPref val="3"/>
        </dgm:presLayoutVars>
      </dgm:prSet>
      <dgm:spPr/>
    </dgm:pt>
    <dgm:pt modelId="{26F9CAC5-7006-4626-9F68-D4D79A07609B}" type="pres">
      <dgm:prSet presAssocID="{40BAD9E0-393C-4A49-A6FD-8749300FBF5A}" presName="hierChild2" presStyleCnt="0"/>
      <dgm:spPr/>
    </dgm:pt>
  </dgm:ptLst>
  <dgm:cxnLst>
    <dgm:cxn modelId="{4418090E-581E-46D4-AD3F-E300CF827EAD}" type="presOf" srcId="{F1CC0312-D0BB-4315-A16A-C79F0E00DAC3}" destId="{28888724-0358-4FE7-B075-E18DE686AE3B}" srcOrd="0" destOrd="0" presId="urn:microsoft.com/office/officeart/2005/8/layout/hierarchy1"/>
    <dgm:cxn modelId="{4E2C112E-C423-489E-9DF6-931F91430F62}" srcId="{F1CC0312-D0BB-4315-A16A-C79F0E00DAC3}" destId="{D6F3E061-FF95-4B51-AD63-158E363E23BE}" srcOrd="0" destOrd="0" parTransId="{5067D090-BC27-4C28-B57F-1649B88297F9}" sibTransId="{B15DE348-A146-4D41-8A6A-1BF538FF93CD}"/>
    <dgm:cxn modelId="{47A7FB31-69C6-485A-BB0A-F7FFE0C9A715}" srcId="{F1CC0312-D0BB-4315-A16A-C79F0E00DAC3}" destId="{40BAD9E0-393C-4A49-A6FD-8749300FBF5A}" srcOrd="1" destOrd="0" parTransId="{094708CF-BB9F-43D3-AD9A-6C694D912B21}" sibTransId="{D41AA24D-3809-48DC-ACD5-D54C04685835}"/>
    <dgm:cxn modelId="{896F245B-C380-4113-BF28-9DE4819208EB}" type="presOf" srcId="{D6F3E061-FF95-4B51-AD63-158E363E23BE}" destId="{B23E4E84-9C3E-48B9-BBF2-64AEDA33067E}" srcOrd="0" destOrd="0" presId="urn:microsoft.com/office/officeart/2005/8/layout/hierarchy1"/>
    <dgm:cxn modelId="{F68A1D47-6996-43BD-AAA9-8CE755A7B7DF}" type="presOf" srcId="{40BAD9E0-393C-4A49-A6FD-8749300FBF5A}" destId="{CD84D0AF-6389-4B6B-BB5E-4BC0288BC68B}" srcOrd="0" destOrd="0" presId="urn:microsoft.com/office/officeart/2005/8/layout/hierarchy1"/>
    <dgm:cxn modelId="{DB99E2C7-868F-4FDC-9FCE-0D8D520436BA}" type="presParOf" srcId="{28888724-0358-4FE7-B075-E18DE686AE3B}" destId="{E9A82D64-0ADE-4214-B974-47B4F10B638E}" srcOrd="0" destOrd="0" presId="urn:microsoft.com/office/officeart/2005/8/layout/hierarchy1"/>
    <dgm:cxn modelId="{766C3DC3-A0A3-45A7-B445-9528CA555045}" type="presParOf" srcId="{E9A82D64-0ADE-4214-B974-47B4F10B638E}" destId="{6BD06739-328B-4E2B-8959-7D50E5FEDA4F}" srcOrd="0" destOrd="0" presId="urn:microsoft.com/office/officeart/2005/8/layout/hierarchy1"/>
    <dgm:cxn modelId="{CEEF22D5-3DCB-44E6-B156-9DE34D2CAB83}" type="presParOf" srcId="{6BD06739-328B-4E2B-8959-7D50E5FEDA4F}" destId="{F394EBB8-7BD0-48DC-823D-124EA819F80A}" srcOrd="0" destOrd="0" presId="urn:microsoft.com/office/officeart/2005/8/layout/hierarchy1"/>
    <dgm:cxn modelId="{CB9C998C-0FA7-4FAA-AFAF-AB069710B799}" type="presParOf" srcId="{6BD06739-328B-4E2B-8959-7D50E5FEDA4F}" destId="{B23E4E84-9C3E-48B9-BBF2-64AEDA33067E}" srcOrd="1" destOrd="0" presId="urn:microsoft.com/office/officeart/2005/8/layout/hierarchy1"/>
    <dgm:cxn modelId="{2FAC105E-7690-4F44-BF50-AEEA8FF2F978}" type="presParOf" srcId="{E9A82D64-0ADE-4214-B974-47B4F10B638E}" destId="{8A9E6470-3372-4C99-B084-F5E6A434EFCB}" srcOrd="1" destOrd="0" presId="urn:microsoft.com/office/officeart/2005/8/layout/hierarchy1"/>
    <dgm:cxn modelId="{02F38FBF-CB17-4B5A-8A3F-C2E2BF33335A}" type="presParOf" srcId="{28888724-0358-4FE7-B075-E18DE686AE3B}" destId="{8D6545A6-8FCA-4F13-A7D5-32AFF655720E}" srcOrd="1" destOrd="0" presId="urn:microsoft.com/office/officeart/2005/8/layout/hierarchy1"/>
    <dgm:cxn modelId="{57BEAF21-E3A6-4F95-9429-80CA05DE8097}" type="presParOf" srcId="{8D6545A6-8FCA-4F13-A7D5-32AFF655720E}" destId="{67833919-F3A9-4426-82B2-A186A07B099C}" srcOrd="0" destOrd="0" presId="urn:microsoft.com/office/officeart/2005/8/layout/hierarchy1"/>
    <dgm:cxn modelId="{60B9760B-BD22-46B3-B9A7-396795760202}" type="presParOf" srcId="{67833919-F3A9-4426-82B2-A186A07B099C}" destId="{95695611-B477-40E4-A6C6-299FDD855767}" srcOrd="0" destOrd="0" presId="urn:microsoft.com/office/officeart/2005/8/layout/hierarchy1"/>
    <dgm:cxn modelId="{1F7CD978-33E6-4EBF-9A7A-DF65EEDAD578}" type="presParOf" srcId="{67833919-F3A9-4426-82B2-A186A07B099C}" destId="{CD84D0AF-6389-4B6B-BB5E-4BC0288BC68B}" srcOrd="1" destOrd="0" presId="urn:microsoft.com/office/officeart/2005/8/layout/hierarchy1"/>
    <dgm:cxn modelId="{83D7608A-EC44-4C93-AD2D-F5302761E9C8}" type="presParOf" srcId="{8D6545A6-8FCA-4F13-A7D5-32AFF655720E}" destId="{26F9CAC5-7006-4626-9F68-D4D79A07609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19FB8-9D1E-42AD-9843-74FFE7A0C805}">
      <dsp:nvSpPr>
        <dsp:cNvPr id="0" name=""/>
        <dsp:cNvSpPr/>
      </dsp:nvSpPr>
      <dsp:spPr>
        <a:xfrm>
          <a:off x="0" y="94512"/>
          <a:ext cx="3409382" cy="4691243"/>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450" tIns="330200" rIns="265450" bIns="330200" numCol="1" spcCol="1270" anchor="t" anchorCtr="0">
          <a:noAutofit/>
        </a:bodyPr>
        <a:lstStyle/>
        <a:p>
          <a:pPr marL="0" lvl="0" indent="0" algn="just" defTabSz="1066800">
            <a:lnSpc>
              <a:spcPct val="90000"/>
            </a:lnSpc>
            <a:spcBef>
              <a:spcPct val="0"/>
            </a:spcBef>
            <a:spcAft>
              <a:spcPct val="35000"/>
            </a:spcAft>
            <a:buNone/>
          </a:pPr>
          <a:r>
            <a:rPr lang="en-US" sz="2400" b="1" kern="1200" dirty="0" err="1">
              <a:latin typeface="Tahoma" panose="020B0604030504040204" pitchFamily="34" charset="0"/>
              <a:ea typeface="Tahoma" panose="020B0604030504040204" pitchFamily="34" charset="0"/>
              <a:cs typeface="Tahoma" panose="020B0604030504040204" pitchFamily="34" charset="0"/>
            </a:rPr>
            <a:t>Khái</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niệm</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vai</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trò</a:t>
          </a:r>
          <a:r>
            <a:rPr lang="en-US" sz="2400" b="1" kern="1200" dirty="0">
              <a:latin typeface="Tahoma" panose="020B0604030504040204" pitchFamily="34" charset="0"/>
              <a:ea typeface="Tahoma" panose="020B0604030504040204" pitchFamily="34" charset="0"/>
              <a:cs typeface="Tahoma" panose="020B0604030504040204" pitchFamily="34" charset="0"/>
            </a:rPr>
            <a:t>, ý </a:t>
          </a:r>
          <a:r>
            <a:rPr lang="en-US" sz="2400" b="1" kern="1200" dirty="0" err="1">
              <a:latin typeface="Tahoma" panose="020B0604030504040204" pitchFamily="34" charset="0"/>
              <a:ea typeface="Tahoma" panose="020B0604030504040204" pitchFamily="34" charset="0"/>
              <a:cs typeface="Tahoma" panose="020B0604030504040204" pitchFamily="34" charset="0"/>
            </a:rPr>
            <a:t>nghĩa</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của</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kỹ</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năng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tiền</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học</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đường</a:t>
          </a:r>
          <a:r>
            <a:rPr lang="en-US" sz="2400" b="1" kern="1200" dirty="0">
              <a:latin typeface="Tahoma" panose="020B0604030504040204" pitchFamily="34" charset="0"/>
              <a:ea typeface="Tahoma" panose="020B0604030504040204" pitchFamily="34" charset="0"/>
              <a:cs typeface="Tahoma" panose="020B0604030504040204" pitchFamily="34" charset="0"/>
            </a:rPr>
            <a:t>.</a:t>
          </a:r>
        </a:p>
      </dsp:txBody>
      <dsp:txXfrm>
        <a:off x="0" y="1877185"/>
        <a:ext cx="3409382" cy="2814745"/>
      </dsp:txXfrm>
    </dsp:sp>
    <dsp:sp modelId="{E571773A-ED34-4692-A4D8-2C5A1D4CADE7}">
      <dsp:nvSpPr>
        <dsp:cNvPr id="0" name=""/>
        <dsp:cNvSpPr/>
      </dsp:nvSpPr>
      <dsp:spPr>
        <a:xfrm>
          <a:off x="964839" y="265192"/>
          <a:ext cx="1430009" cy="1430009"/>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89" tIns="12700" rIns="111489"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endParaRPr lang="en-US" sz="4800" kern="1200" dirty="0"/>
        </a:p>
      </dsp:txBody>
      <dsp:txXfrm>
        <a:off x="1174259" y="474612"/>
        <a:ext cx="1011169" cy="1011169"/>
      </dsp:txXfrm>
    </dsp:sp>
    <dsp:sp modelId="{12F47435-8743-4CEE-AE43-7F474B7C4195}">
      <dsp:nvSpPr>
        <dsp:cNvPr id="0" name=""/>
        <dsp:cNvSpPr/>
      </dsp:nvSpPr>
      <dsp:spPr>
        <a:xfrm>
          <a:off x="7424" y="4743253"/>
          <a:ext cx="3404785" cy="72"/>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68B110B-0003-40B8-8AE7-99DE3653FE54}">
      <dsp:nvSpPr>
        <dsp:cNvPr id="0" name=""/>
        <dsp:cNvSpPr/>
      </dsp:nvSpPr>
      <dsp:spPr>
        <a:xfrm>
          <a:off x="3738848" y="66437"/>
          <a:ext cx="3669303" cy="4719318"/>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450" tIns="330200" rIns="265450" bIns="330200" numCol="1" spcCol="1270" anchor="t" anchorCtr="0">
          <a:noAutofit/>
        </a:bodyPr>
        <a:lstStyle/>
        <a:p>
          <a:pPr marL="0" lvl="0" indent="0" algn="just" defTabSz="1066800">
            <a:lnSpc>
              <a:spcPct val="90000"/>
            </a:lnSpc>
            <a:spcBef>
              <a:spcPct val="0"/>
            </a:spcBef>
            <a:spcAft>
              <a:spcPct val="35000"/>
            </a:spcAft>
            <a:buNone/>
          </a:pPr>
          <a:r>
            <a:rPr lang="en-US" sz="2400" b="1" kern="1200" dirty="0" err="1">
              <a:latin typeface="Tahoma" panose="020B0604030504040204" pitchFamily="34" charset="0"/>
              <a:ea typeface="Tahoma" panose="020B0604030504040204" pitchFamily="34" charset="0"/>
              <a:cs typeface="Tahoma" panose="020B0604030504040204" pitchFamily="34" charset="0"/>
            </a:rPr>
            <a:t>Yếu</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tố</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ảnh</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hưởng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đến</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giáo</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dục</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kỹ</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năng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tiền</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học</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đường</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cho</a:t>
          </a:r>
          <a:r>
            <a:rPr lang="en-US" sz="2400" b="1" kern="1200" dirty="0">
              <a:latin typeface="Tahoma" panose="020B0604030504040204" pitchFamily="34" charset="0"/>
              <a:ea typeface="Tahoma" panose="020B0604030504040204" pitchFamily="34" charset="0"/>
              <a:cs typeface="Tahoma" panose="020B0604030504040204" pitchFamily="34" charset="0"/>
            </a:rPr>
            <a:t> </a:t>
          </a:r>
          <a:r>
            <a:rPr lang="en-US" sz="2400" b="1" kern="1200" dirty="0" err="1">
              <a:latin typeface="Tahoma" panose="020B0604030504040204" pitchFamily="34" charset="0"/>
              <a:ea typeface="Tahoma" panose="020B0604030504040204" pitchFamily="34" charset="0"/>
              <a:cs typeface="Tahoma" panose="020B0604030504040204" pitchFamily="34" charset="0"/>
            </a:rPr>
            <a:t>trẻ</a:t>
          </a:r>
          <a:r>
            <a:rPr lang="en-US" sz="2400" b="1" kern="1200" dirty="0">
              <a:latin typeface="Tahoma" panose="020B0604030504040204" pitchFamily="34" charset="0"/>
              <a:ea typeface="Tahoma" panose="020B0604030504040204" pitchFamily="34" charset="0"/>
              <a:cs typeface="Tahoma" panose="020B0604030504040204" pitchFamily="34" charset="0"/>
            </a:rPr>
            <a:t>.</a:t>
          </a:r>
          <a:endParaRPr lang="en-US" sz="2400" kern="1200" dirty="0">
            <a:latin typeface="Tahoma" panose="020B0604030504040204" pitchFamily="34" charset="0"/>
            <a:ea typeface="Tahoma" panose="020B0604030504040204" pitchFamily="34" charset="0"/>
            <a:cs typeface="Tahoma" panose="020B0604030504040204" pitchFamily="34" charset="0"/>
          </a:endParaRPr>
        </a:p>
      </dsp:txBody>
      <dsp:txXfrm>
        <a:off x="3738848" y="1859778"/>
        <a:ext cx="3669303" cy="2831591"/>
      </dsp:txXfrm>
    </dsp:sp>
    <dsp:sp modelId="{C43B03F8-6AC2-40CD-BD99-A83D1498517C}">
      <dsp:nvSpPr>
        <dsp:cNvPr id="0" name=""/>
        <dsp:cNvSpPr/>
      </dsp:nvSpPr>
      <dsp:spPr>
        <a:xfrm>
          <a:off x="4858488" y="180759"/>
          <a:ext cx="1430009" cy="1430009"/>
        </a:xfrm>
        <a:prstGeom prst="ellips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89" tIns="12700" rIns="111489"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5067908" y="390179"/>
        <a:ext cx="1011169" cy="1011169"/>
      </dsp:txXfrm>
    </dsp:sp>
    <dsp:sp modelId="{22395A97-32AF-4D32-9CEC-E254D94A6A24}">
      <dsp:nvSpPr>
        <dsp:cNvPr id="0" name=""/>
        <dsp:cNvSpPr/>
      </dsp:nvSpPr>
      <dsp:spPr>
        <a:xfrm>
          <a:off x="3887245" y="4757291"/>
          <a:ext cx="3404785" cy="72"/>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BAC8634-F851-4AD1-8A5B-1BC62094209D}">
      <dsp:nvSpPr>
        <dsp:cNvPr id="0" name=""/>
        <dsp:cNvSpPr/>
      </dsp:nvSpPr>
      <dsp:spPr>
        <a:xfrm>
          <a:off x="7764768" y="14354"/>
          <a:ext cx="3404785" cy="474739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5450" tIns="330200" rIns="265450" bIns="330200" numCol="1" spcCol="1270" anchor="t" anchorCtr="0">
          <a:noAutofit/>
        </a:bodyPr>
        <a:lstStyle/>
        <a:p>
          <a:pPr marL="0" lvl="0" indent="0" algn="just" defTabSz="1066800">
            <a:lnSpc>
              <a:spcPct val="90000"/>
            </a:lnSpc>
            <a:spcBef>
              <a:spcPct val="0"/>
            </a:spcBef>
            <a:spcAft>
              <a:spcPct val="35000"/>
            </a:spcAft>
            <a:buNone/>
          </a:pP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Biện</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pháp</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giáo</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dục</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kỹ</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năng</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tiền</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học</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đường</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cho</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trẻ</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khuyết</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tật</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lứa</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tuổi</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US" sz="2400" b="1" kern="1200" dirty="0" err="1">
              <a:solidFill>
                <a:schemeClr val="tx1"/>
              </a:solidFill>
              <a:latin typeface="Tahoma" panose="020B0604030504040204" pitchFamily="34" charset="0"/>
              <a:ea typeface="Tahoma" panose="020B0604030504040204" pitchFamily="34" charset="0"/>
              <a:cs typeface="Tahoma" panose="020B0604030504040204" pitchFamily="34" charset="0"/>
            </a:rPr>
            <a:t>mầm</a:t>
          </a:r>
          <a:r>
            <a:rPr lang="en-US" sz="2400" b="1" kern="1200" dirty="0">
              <a:solidFill>
                <a:schemeClr val="tx1"/>
              </a:solidFill>
              <a:latin typeface="Tahoma" panose="020B0604030504040204" pitchFamily="34" charset="0"/>
              <a:ea typeface="Tahoma" panose="020B0604030504040204" pitchFamily="34" charset="0"/>
              <a:cs typeface="Tahoma" panose="020B0604030504040204" pitchFamily="34" charset="0"/>
            </a:rPr>
            <a:t> non</a:t>
          </a:r>
        </a:p>
      </dsp:txBody>
      <dsp:txXfrm>
        <a:off x="7764768" y="1818364"/>
        <a:ext cx="3404785" cy="2848436"/>
      </dsp:txXfrm>
    </dsp:sp>
    <dsp:sp modelId="{BACF9657-E0B9-4242-80BF-581AC0367251}">
      <dsp:nvSpPr>
        <dsp:cNvPr id="0" name=""/>
        <dsp:cNvSpPr/>
      </dsp:nvSpPr>
      <dsp:spPr>
        <a:xfrm>
          <a:off x="8740974" y="138226"/>
          <a:ext cx="1430009" cy="1430009"/>
        </a:xfrm>
        <a:prstGeom prst="ellips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11489" tIns="12700" rIns="111489"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endParaRPr lang="en-US" sz="4800" kern="1200" dirty="0"/>
        </a:p>
      </dsp:txBody>
      <dsp:txXfrm>
        <a:off x="8950394" y="347646"/>
        <a:ext cx="1011169" cy="1011169"/>
      </dsp:txXfrm>
    </dsp:sp>
    <dsp:sp modelId="{23438E5E-B997-4527-B93F-2DB7813E64A1}">
      <dsp:nvSpPr>
        <dsp:cNvPr id="0" name=""/>
        <dsp:cNvSpPr/>
      </dsp:nvSpPr>
      <dsp:spPr>
        <a:xfrm>
          <a:off x="7764768" y="4771329"/>
          <a:ext cx="3404785" cy="72"/>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4EBB8-7BD0-48DC-823D-124EA819F80A}">
      <dsp:nvSpPr>
        <dsp:cNvPr id="0" name=""/>
        <dsp:cNvSpPr/>
      </dsp:nvSpPr>
      <dsp:spPr>
        <a:xfrm>
          <a:off x="575240" y="-35440"/>
          <a:ext cx="3415605" cy="216890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B23E4E84-9C3E-48B9-BBF2-64AEDA33067E}">
      <dsp:nvSpPr>
        <dsp:cNvPr id="0" name=""/>
        <dsp:cNvSpPr/>
      </dsp:nvSpPr>
      <dsp:spPr>
        <a:xfrm>
          <a:off x="954752" y="325095"/>
          <a:ext cx="3415605" cy="21689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nb-NO" sz="3200" i="0" kern="1200" dirty="0">
              <a:latin typeface="Tahoma" panose="020B0604030504040204" pitchFamily="34" charset="0"/>
              <a:ea typeface="Tahoma" panose="020B0604030504040204" pitchFamily="34" charset="0"/>
              <a:cs typeface="Tahoma" panose="020B0604030504040204" pitchFamily="34" charset="0"/>
            </a:rPr>
            <a:t>Làm quen với kỹ năng cầm bút chì</a:t>
          </a:r>
          <a:endParaRPr lang="en-US" sz="3200" i="0" kern="1200" dirty="0">
            <a:latin typeface="Tahoma" panose="020B0604030504040204" pitchFamily="34" charset="0"/>
            <a:ea typeface="Tahoma" panose="020B0604030504040204" pitchFamily="34" charset="0"/>
            <a:cs typeface="Tahoma" panose="020B0604030504040204" pitchFamily="34" charset="0"/>
          </a:endParaRPr>
        </a:p>
      </dsp:txBody>
      <dsp:txXfrm>
        <a:off x="1018277" y="388620"/>
        <a:ext cx="3288555" cy="2041859"/>
      </dsp:txXfrm>
    </dsp:sp>
    <dsp:sp modelId="{95695611-B477-40E4-A6C6-299FDD855767}">
      <dsp:nvSpPr>
        <dsp:cNvPr id="0" name=""/>
        <dsp:cNvSpPr/>
      </dsp:nvSpPr>
      <dsp:spPr>
        <a:xfrm>
          <a:off x="4761755" y="194"/>
          <a:ext cx="3415605" cy="216890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D84D0AF-6389-4B6B-BB5E-4BC0288BC68B}">
      <dsp:nvSpPr>
        <dsp:cNvPr id="0" name=""/>
        <dsp:cNvSpPr/>
      </dsp:nvSpPr>
      <dsp:spPr>
        <a:xfrm>
          <a:off x="5141267" y="360730"/>
          <a:ext cx="3415605" cy="21689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nb-NO" sz="3200" i="0" kern="1200" dirty="0">
              <a:latin typeface="Tahoma" panose="020B0604030504040204" pitchFamily="34" charset="0"/>
              <a:ea typeface="Tahoma" panose="020B0604030504040204" pitchFamily="34" charset="0"/>
              <a:cs typeface="Tahoma" panose="020B0604030504040204" pitchFamily="34" charset="0"/>
            </a:rPr>
            <a:t>Thực hành kỹ năng lật trang sách</a:t>
          </a:r>
          <a:endParaRPr lang="en-US" sz="3200" i="0" kern="1200" dirty="0">
            <a:latin typeface="Tahoma" panose="020B0604030504040204" pitchFamily="34" charset="0"/>
            <a:ea typeface="Tahoma" panose="020B0604030504040204" pitchFamily="34" charset="0"/>
            <a:cs typeface="Tahoma" panose="020B0604030504040204" pitchFamily="34" charset="0"/>
          </a:endParaRPr>
        </a:p>
      </dsp:txBody>
      <dsp:txXfrm>
        <a:off x="5204792" y="424255"/>
        <a:ext cx="3288555" cy="20418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94EBB8-7BD0-48DC-823D-124EA819F80A}">
      <dsp:nvSpPr>
        <dsp:cNvPr id="0" name=""/>
        <dsp:cNvSpPr/>
      </dsp:nvSpPr>
      <dsp:spPr>
        <a:xfrm>
          <a:off x="575240" y="-35440"/>
          <a:ext cx="3415605" cy="216890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B23E4E84-9C3E-48B9-BBF2-64AEDA33067E}">
      <dsp:nvSpPr>
        <dsp:cNvPr id="0" name=""/>
        <dsp:cNvSpPr/>
      </dsp:nvSpPr>
      <dsp:spPr>
        <a:xfrm>
          <a:off x="954752" y="325095"/>
          <a:ext cx="3415605" cy="21689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da-DK" sz="2800" kern="1200" dirty="0">
              <a:latin typeface="Tahoma" panose="020B0604030504040204" pitchFamily="34" charset="0"/>
              <a:ea typeface="Tahoma" panose="020B0604030504040204" pitchFamily="34" charset="0"/>
              <a:cs typeface="Tahoma" panose="020B0604030504040204" pitchFamily="34" charset="0"/>
            </a:rPr>
            <a:t>Thực hiện hoạt động theo thời gian biểu.</a:t>
          </a:r>
          <a:endParaRPr lang="en-US" sz="2800" i="0" kern="1200" dirty="0">
            <a:latin typeface="Tahoma" panose="020B0604030504040204" pitchFamily="34" charset="0"/>
            <a:ea typeface="Tahoma" panose="020B0604030504040204" pitchFamily="34" charset="0"/>
            <a:cs typeface="Tahoma" panose="020B0604030504040204" pitchFamily="34" charset="0"/>
          </a:endParaRPr>
        </a:p>
      </dsp:txBody>
      <dsp:txXfrm>
        <a:off x="1018277" y="388620"/>
        <a:ext cx="3288555" cy="2041859"/>
      </dsp:txXfrm>
    </dsp:sp>
    <dsp:sp modelId="{95695611-B477-40E4-A6C6-299FDD855767}">
      <dsp:nvSpPr>
        <dsp:cNvPr id="0" name=""/>
        <dsp:cNvSpPr/>
      </dsp:nvSpPr>
      <dsp:spPr>
        <a:xfrm>
          <a:off x="4797380" y="389"/>
          <a:ext cx="3415605" cy="2168909"/>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D84D0AF-6389-4B6B-BB5E-4BC0288BC68B}">
      <dsp:nvSpPr>
        <dsp:cNvPr id="0" name=""/>
        <dsp:cNvSpPr/>
      </dsp:nvSpPr>
      <dsp:spPr>
        <a:xfrm>
          <a:off x="5176892" y="360925"/>
          <a:ext cx="3415605" cy="21689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da-DK" sz="2800" kern="1200">
              <a:latin typeface="Tahoma" panose="020B0604030504040204" pitchFamily="34" charset="0"/>
              <a:ea typeface="Tahoma" panose="020B0604030504040204" pitchFamily="34" charset="0"/>
              <a:cs typeface="Tahoma" panose="020B0604030504040204" pitchFamily="34" charset="0"/>
            </a:rPr>
            <a:t>Thực hiện qui định lớp học.</a:t>
          </a:r>
          <a:endParaRPr lang="en-US" sz="2800" i="0" kern="1200" dirty="0">
            <a:latin typeface="Tahoma" panose="020B0604030504040204" pitchFamily="34" charset="0"/>
            <a:ea typeface="Tahoma" panose="020B0604030504040204" pitchFamily="34" charset="0"/>
            <a:cs typeface="Tahoma" panose="020B0604030504040204" pitchFamily="34" charset="0"/>
          </a:endParaRPr>
        </a:p>
      </dsp:txBody>
      <dsp:txXfrm>
        <a:off x="5240417" y="424450"/>
        <a:ext cx="3288555" cy="2041859"/>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CF2E3AB-5A76-4E0C-997B-FAD41890B6A2}" type="datetimeFigureOut">
              <a:rPr lang="en-US" smtClean="0"/>
              <a:t>3/7/2023</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D7B6EC7-7F80-4ADC-9774-087584030647}" type="slidenum">
              <a:rPr lang="en-US" smtClean="0"/>
              <a:t>‹#›</a:t>
            </a:fld>
            <a:endParaRPr lang="en-US"/>
          </a:p>
        </p:txBody>
      </p:sp>
    </p:spTree>
    <p:extLst>
      <p:ext uri="{BB962C8B-B14F-4D97-AF65-F5344CB8AC3E}">
        <p14:creationId xmlns:p14="http://schemas.microsoft.com/office/powerpoint/2010/main" val="535801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xfrm>
            <a:off x="-241300" y="798513"/>
            <a:ext cx="7097713" cy="39925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1842634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7B6EC7-7F80-4ADC-9774-087584030647}" type="slidenum">
              <a:rPr lang="en-US" smtClean="0"/>
              <a:t>20</a:t>
            </a:fld>
            <a:endParaRPr lang="en-US"/>
          </a:p>
        </p:txBody>
      </p:sp>
    </p:spTree>
    <p:extLst>
      <p:ext uri="{BB962C8B-B14F-4D97-AF65-F5344CB8AC3E}">
        <p14:creationId xmlns:p14="http://schemas.microsoft.com/office/powerpoint/2010/main" val="1060877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9EA1E-98C4-4A2E-AAC3-800E357DC9FE}"/>
              </a:ext>
            </a:extLst>
          </p:cNvPr>
          <p:cNvSpPr>
            <a:spLocks noGrp="1"/>
          </p:cNvSpPr>
          <p:nvPr>
            <p:ph type="ctrTitle"/>
          </p:nvPr>
        </p:nvSpPr>
        <p:spPr>
          <a:xfrm>
            <a:off x="1517904" y="1517904"/>
            <a:ext cx="9144000" cy="2798064"/>
          </a:xfrm>
        </p:spPr>
        <p:txBody>
          <a:bodyPr anchor="b"/>
          <a:lstStyle>
            <a:lvl1pPr algn="ctr">
              <a:defRPr sz="60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9A96B1FA-5AE6-4D57-B37B-4AA0216007F8}"/>
              </a:ext>
            </a:extLst>
          </p:cNvPr>
          <p:cNvSpPr>
            <a:spLocks noGrp="1"/>
          </p:cNvSpPr>
          <p:nvPr>
            <p:ph type="subTitle" idx="1"/>
          </p:nvPr>
        </p:nvSpPr>
        <p:spPr>
          <a:xfrm>
            <a:off x="1517904" y="4572000"/>
            <a:ext cx="9144000" cy="1527048"/>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a:extLst>
              <a:ext uri="{FF2B5EF4-FFF2-40B4-BE49-F238E27FC236}">
                <a16:creationId xmlns:a16="http://schemas.microsoft.com/office/drawing/2014/main" id="{01F49B66-DBC3-45EE-A6E1-DE10A6C186C8}"/>
              </a:ext>
            </a:extLst>
          </p:cNvPr>
          <p:cNvSpPr>
            <a:spLocks noGrp="1"/>
          </p:cNvSpPr>
          <p:nvPr>
            <p:ph type="dt" sz="half" idx="10"/>
          </p:nvPr>
        </p:nvSpPr>
        <p:spPr/>
        <p:txBody>
          <a:bodyPr/>
          <a:lstStyle/>
          <a:p>
            <a:pPr algn="r"/>
            <a:fld id="{3F9AFA87-1417-4992-ABD9-27C3BC8CC883}" type="datetimeFigureOut">
              <a:rPr lang="en-US" smtClean="0"/>
              <a:pPr algn="r"/>
              <a:t>3/7/2023</a:t>
            </a:fld>
            <a:endParaRPr lang="en-US" dirty="0"/>
          </a:p>
        </p:txBody>
      </p:sp>
      <p:sp>
        <p:nvSpPr>
          <p:cNvPr id="8" name="Footer Placeholder 7">
            <a:extLst>
              <a:ext uri="{FF2B5EF4-FFF2-40B4-BE49-F238E27FC236}">
                <a16:creationId xmlns:a16="http://schemas.microsoft.com/office/drawing/2014/main" id="{241085F0-1967-4B4F-9824-58E9F2E05125}"/>
              </a:ext>
            </a:extLst>
          </p:cNvPr>
          <p:cNvSpPr>
            <a:spLocks noGrp="1"/>
          </p:cNvSpPr>
          <p:nvPr>
            <p:ph type="ftr" sz="quarter" idx="11"/>
          </p:nvPr>
        </p:nvSpPr>
        <p:spPr/>
        <p:txBody>
          <a:bodyPr/>
          <a:lstStyle/>
          <a:p>
            <a:endParaRPr lang="en-US" sz="1000" dirty="0"/>
          </a:p>
        </p:txBody>
      </p:sp>
      <p:sp>
        <p:nvSpPr>
          <p:cNvPr id="9" name="Slide Number Placeholder 8">
            <a:extLst>
              <a:ext uri="{FF2B5EF4-FFF2-40B4-BE49-F238E27FC236}">
                <a16:creationId xmlns:a16="http://schemas.microsoft.com/office/drawing/2014/main" id="{40AEDEE5-31B5-4868-8C16-47FF43E276A4}"/>
              </a:ext>
            </a:extLst>
          </p:cNvPr>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449748160"/>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F9454-6F74-46A8-B299-4AF451BFB928}"/>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6F55CA9-A0BD-4609-9307-BAF987B262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25E4293-851E-4FA2-BFF2-B646A42369DE}"/>
              </a:ext>
            </a:extLst>
          </p:cNvPr>
          <p:cNvSpPr>
            <a:spLocks noGrp="1"/>
          </p:cNvSpPr>
          <p:nvPr>
            <p:ph type="dt" sz="half" idx="10"/>
          </p:nvPr>
        </p:nvSpPr>
        <p:spPr/>
        <p:txBody>
          <a:bodyPr/>
          <a:lstStyle/>
          <a:p>
            <a:fld id="{3F9AFA87-1417-4992-ABD9-27C3BC8CC883}" type="datetimeFigureOut">
              <a:rPr lang="en-US" smtClean="0"/>
              <a:t>3/7/2023</a:t>
            </a:fld>
            <a:endParaRPr lang="en-US"/>
          </a:p>
        </p:txBody>
      </p:sp>
      <p:sp>
        <p:nvSpPr>
          <p:cNvPr id="5" name="Footer Placeholder 4">
            <a:extLst>
              <a:ext uri="{FF2B5EF4-FFF2-40B4-BE49-F238E27FC236}">
                <a16:creationId xmlns:a16="http://schemas.microsoft.com/office/drawing/2014/main" id="{59A907F5-F26D-4A91-8D70-AB54F8B43D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8ACBD8-D942-449E-A2B8-358CD1365C0A}"/>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260317360"/>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A50897-0C2E-420B-9A38-A8D5C1D72786}"/>
              </a:ext>
            </a:extLst>
          </p:cNvPr>
          <p:cNvSpPr>
            <a:spLocks noGrp="1"/>
          </p:cNvSpPr>
          <p:nvPr>
            <p:ph type="title" orient="vert"/>
          </p:nvPr>
        </p:nvSpPr>
        <p:spPr>
          <a:xfrm>
            <a:off x="8450317" y="1517904"/>
            <a:ext cx="2220731" cy="454678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6EDB2173-32A5-4677-A08F-DAB8FD430D1A}"/>
              </a:ext>
            </a:extLst>
          </p:cNvPr>
          <p:cNvSpPr>
            <a:spLocks noGrp="1"/>
          </p:cNvSpPr>
          <p:nvPr>
            <p:ph type="body" orient="vert" idx="1"/>
          </p:nvPr>
        </p:nvSpPr>
        <p:spPr>
          <a:xfrm>
            <a:off x="1517904" y="1517904"/>
            <a:ext cx="6562553" cy="454678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3DB124D-B801-4A6A-9DAF-EBC1B98FE4F7}"/>
              </a:ext>
            </a:extLst>
          </p:cNvPr>
          <p:cNvSpPr>
            <a:spLocks noGrp="1"/>
          </p:cNvSpPr>
          <p:nvPr>
            <p:ph type="dt" sz="half" idx="10"/>
          </p:nvPr>
        </p:nvSpPr>
        <p:spPr/>
        <p:txBody>
          <a:bodyPr/>
          <a:lstStyle/>
          <a:p>
            <a:fld id="{3F9AFA87-1417-4992-ABD9-27C3BC8CC883}" type="datetimeFigureOut">
              <a:rPr lang="en-US" smtClean="0"/>
              <a:t>3/7/2023</a:t>
            </a:fld>
            <a:endParaRPr lang="en-US"/>
          </a:p>
        </p:txBody>
      </p:sp>
      <p:sp>
        <p:nvSpPr>
          <p:cNvPr id="5" name="Footer Placeholder 4">
            <a:extLst>
              <a:ext uri="{FF2B5EF4-FFF2-40B4-BE49-F238E27FC236}">
                <a16:creationId xmlns:a16="http://schemas.microsoft.com/office/drawing/2014/main" id="{A8DAF8DF-2544-45A5-B62B-BB7948FCC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AC232D-131E-4BE6-8E2E-BAF5A30846D6}"/>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256895863"/>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3/7/2023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67F696-2B9B-470E-B82E-BDF7D049CA0E}" type="slidenum">
              <a:rPr lang="en-US"/>
              <a:pPr>
                <a:defRPr/>
              </a:pPr>
              <a:t>‹#›</a:t>
            </a:fld>
            <a:endParaRPr lang="en-US"/>
          </a:p>
        </p:txBody>
      </p:sp>
    </p:spTree>
    <p:extLst>
      <p:ext uri="{BB962C8B-B14F-4D97-AF65-F5344CB8AC3E}">
        <p14:creationId xmlns:p14="http://schemas.microsoft.com/office/powerpoint/2010/main" val="1510809140"/>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3/7/2023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33FF010-0615-4CC2-8218-552DC445F07C}" type="slidenum">
              <a:rPr lang="en-US"/>
              <a:pPr>
                <a:defRPr/>
              </a:pPr>
              <a:t>‹#›</a:t>
            </a:fld>
            <a:endParaRPr lang="en-US"/>
          </a:p>
        </p:txBody>
      </p:sp>
    </p:spTree>
    <p:extLst>
      <p:ext uri="{BB962C8B-B14F-4D97-AF65-F5344CB8AC3E}">
        <p14:creationId xmlns:p14="http://schemas.microsoft.com/office/powerpoint/2010/main" val="1113829321"/>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3/7/2023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71BF03-FE06-486B-9449-6B71AE058273}" type="slidenum">
              <a:rPr lang="en-US"/>
              <a:pPr>
                <a:defRPr/>
              </a:pPr>
              <a:t>‹#›</a:t>
            </a:fld>
            <a:endParaRPr lang="en-US"/>
          </a:p>
        </p:txBody>
      </p:sp>
    </p:spTree>
    <p:extLst>
      <p:ext uri="{BB962C8B-B14F-4D97-AF65-F5344CB8AC3E}">
        <p14:creationId xmlns:p14="http://schemas.microsoft.com/office/powerpoint/2010/main" val="2989475164"/>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3/7/2023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E7A5C79-DF7C-4FD3-92B6-D10714F27A79}" type="slidenum">
              <a:rPr lang="en-US"/>
              <a:pPr>
                <a:defRPr/>
              </a:pPr>
              <a:t>‹#›</a:t>
            </a:fld>
            <a:endParaRPr lang="en-US"/>
          </a:p>
        </p:txBody>
      </p:sp>
    </p:spTree>
    <p:extLst>
      <p:ext uri="{BB962C8B-B14F-4D97-AF65-F5344CB8AC3E}">
        <p14:creationId xmlns:p14="http://schemas.microsoft.com/office/powerpoint/2010/main" val="4056809747"/>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4E949CA7-B00B-4DC5-B9BA-679CBFEBC563}" type="datetime1">
              <a:rPr lang="en-US"/>
              <a:pPr>
                <a:defRPr/>
              </a:pPr>
              <a:t>3/7/2023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57BE1EC-B193-4E70-AB74-4A6999AC2413}" type="slidenum">
              <a:rPr lang="en-US"/>
              <a:pPr>
                <a:defRPr/>
              </a:pPr>
              <a:t>‹#›</a:t>
            </a:fld>
            <a:endParaRPr lang="en-US"/>
          </a:p>
        </p:txBody>
      </p:sp>
    </p:spTree>
    <p:extLst>
      <p:ext uri="{BB962C8B-B14F-4D97-AF65-F5344CB8AC3E}">
        <p14:creationId xmlns:p14="http://schemas.microsoft.com/office/powerpoint/2010/main" val="3977414031"/>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4E949CA7-B00B-4DC5-B9BA-679CBFEBC563}" type="datetime1">
              <a:rPr lang="en-US"/>
              <a:pPr>
                <a:defRPr/>
              </a:pPr>
              <a:t>3/7/2023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92BD384-7EB7-4FA6-823D-604D16E7429E}" type="slidenum">
              <a:rPr lang="en-US"/>
              <a:pPr>
                <a:defRPr/>
              </a:pPr>
              <a:t>‹#›</a:t>
            </a:fld>
            <a:endParaRPr lang="en-US"/>
          </a:p>
        </p:txBody>
      </p:sp>
    </p:spTree>
    <p:extLst>
      <p:ext uri="{BB962C8B-B14F-4D97-AF65-F5344CB8AC3E}">
        <p14:creationId xmlns:p14="http://schemas.microsoft.com/office/powerpoint/2010/main" val="1593448457"/>
      </p:ext>
    </p:extLst>
  </p:cSld>
  <p:clrMapOvr>
    <a:masterClrMapping/>
  </p:clrMapOvr>
  <p:transition spd="med">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949CA7-B00B-4DC5-B9BA-679CBFEBC563}" type="datetime1">
              <a:rPr lang="en-US"/>
              <a:pPr>
                <a:defRPr/>
              </a:pPr>
              <a:t>3/7/2023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E795A3A-5CBD-4F93-84B5-AA24AA91DC55}" type="slidenum">
              <a:rPr lang="en-US"/>
              <a:pPr>
                <a:defRPr/>
              </a:pPr>
              <a:t>‹#›</a:t>
            </a:fld>
            <a:endParaRPr lang="en-US"/>
          </a:p>
        </p:txBody>
      </p:sp>
    </p:spTree>
    <p:extLst>
      <p:ext uri="{BB962C8B-B14F-4D97-AF65-F5344CB8AC3E}">
        <p14:creationId xmlns:p14="http://schemas.microsoft.com/office/powerpoint/2010/main" val="1814659447"/>
      </p:ext>
    </p:extLst>
  </p:cSld>
  <p:clrMapOvr>
    <a:masterClrMapping/>
  </p:clrMapOvr>
  <p:transition spd="med">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3/7/2023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A13C33-F954-4960-B81D-8E581BCDCBE9}" type="slidenum">
              <a:rPr lang="en-US"/>
              <a:pPr>
                <a:defRPr/>
              </a:pPr>
              <a:t>‹#›</a:t>
            </a:fld>
            <a:endParaRPr lang="en-US"/>
          </a:p>
        </p:txBody>
      </p:sp>
    </p:spTree>
    <p:extLst>
      <p:ext uri="{BB962C8B-B14F-4D97-AF65-F5344CB8AC3E}">
        <p14:creationId xmlns:p14="http://schemas.microsoft.com/office/powerpoint/2010/main" val="4122728179"/>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5BB2-C09C-49B0-BAFA-DE1801CD3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A47C21-944D-47FE-9519-A255188371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7CE36D-6B7B-4D5E-831E-34A4286D6E6A}"/>
              </a:ext>
            </a:extLst>
          </p:cNvPr>
          <p:cNvSpPr>
            <a:spLocks noGrp="1"/>
          </p:cNvSpPr>
          <p:nvPr>
            <p:ph type="dt" sz="half" idx="10"/>
          </p:nvPr>
        </p:nvSpPr>
        <p:spPr/>
        <p:txBody>
          <a:bodyPr/>
          <a:lstStyle/>
          <a:p>
            <a:fld id="{3F9AFA87-1417-4992-ABD9-27C3BC8CC883}" type="datetimeFigureOut">
              <a:rPr lang="en-US" smtClean="0"/>
              <a:t>3/7/2023</a:t>
            </a:fld>
            <a:endParaRPr lang="en-US"/>
          </a:p>
        </p:txBody>
      </p:sp>
      <p:sp>
        <p:nvSpPr>
          <p:cNvPr id="5" name="Footer Placeholder 4">
            <a:extLst>
              <a:ext uri="{FF2B5EF4-FFF2-40B4-BE49-F238E27FC236}">
                <a16:creationId xmlns:a16="http://schemas.microsoft.com/office/drawing/2014/main" id="{BA2AD668-6E19-425C-88F7-AF4220662C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05C53-CF7C-4936-9E35-1BEBD683626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010202334"/>
      </p:ext>
    </p:extLst>
  </p:cSld>
  <p:clrMapOvr>
    <a:masterClrMapping/>
  </p:clrMapOvr>
  <p:transition spd="med">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949CA7-B00B-4DC5-B9BA-679CBFEBC563}" type="datetime1">
              <a:rPr lang="en-US"/>
              <a:pPr>
                <a:defRPr/>
              </a:pPr>
              <a:t>3/7/2023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A318F0E-1413-4384-A962-FEB192CD40A0}" type="slidenum">
              <a:rPr lang="en-US"/>
              <a:pPr>
                <a:defRPr/>
              </a:pPr>
              <a:t>‹#›</a:t>
            </a:fld>
            <a:endParaRPr lang="en-US"/>
          </a:p>
        </p:txBody>
      </p:sp>
    </p:spTree>
    <p:extLst>
      <p:ext uri="{BB962C8B-B14F-4D97-AF65-F5344CB8AC3E}">
        <p14:creationId xmlns:p14="http://schemas.microsoft.com/office/powerpoint/2010/main" val="2151781150"/>
      </p:ext>
    </p:extLst>
  </p:cSld>
  <p:clrMapOvr>
    <a:masterClrMapping/>
  </p:clrMapOvr>
  <p:transition spd="med">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3/7/2023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A18113-D8E2-4270-A09D-CE661F4E2041}" type="slidenum">
              <a:rPr lang="en-US"/>
              <a:pPr>
                <a:defRPr/>
              </a:pPr>
              <a:t>‹#›</a:t>
            </a:fld>
            <a:endParaRPr lang="en-US"/>
          </a:p>
        </p:txBody>
      </p:sp>
    </p:spTree>
    <p:extLst>
      <p:ext uri="{BB962C8B-B14F-4D97-AF65-F5344CB8AC3E}">
        <p14:creationId xmlns:p14="http://schemas.microsoft.com/office/powerpoint/2010/main" val="2698806410"/>
      </p:ext>
    </p:extLst>
  </p:cSld>
  <p:clrMapOvr>
    <a:masterClrMapping/>
  </p:clrMapOvr>
  <p:transition spd="med">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49CA7-B00B-4DC5-B9BA-679CBFEBC563}" type="datetime1">
              <a:rPr lang="en-US"/>
              <a:pPr>
                <a:defRPr/>
              </a:pPr>
              <a:t>3/7/2023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28693A-EE57-4F88-968B-E5985031FF7E}" type="slidenum">
              <a:rPr lang="en-US"/>
              <a:pPr>
                <a:defRPr/>
              </a:pPr>
              <a:t>‹#›</a:t>
            </a:fld>
            <a:endParaRPr lang="en-US"/>
          </a:p>
        </p:txBody>
      </p:sp>
    </p:spTree>
    <p:extLst>
      <p:ext uri="{BB962C8B-B14F-4D97-AF65-F5344CB8AC3E}">
        <p14:creationId xmlns:p14="http://schemas.microsoft.com/office/powerpoint/2010/main" val="3515518935"/>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46C78-A717-4E1F-A742-FD5AECA03B4B}"/>
              </a:ext>
            </a:extLst>
          </p:cNvPr>
          <p:cNvSpPr>
            <a:spLocks noGrp="1"/>
          </p:cNvSpPr>
          <p:nvPr>
            <p:ph type="title"/>
          </p:nvPr>
        </p:nvSpPr>
        <p:spPr>
          <a:xfrm>
            <a:off x="1517904" y="1517904"/>
            <a:ext cx="91440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DA1270D-CCAE-4437-A0C0-052D111DFC80}"/>
              </a:ext>
            </a:extLst>
          </p:cNvPr>
          <p:cNvSpPr>
            <a:spLocks noGrp="1"/>
          </p:cNvSpPr>
          <p:nvPr>
            <p:ph type="body" idx="1"/>
          </p:nvPr>
        </p:nvSpPr>
        <p:spPr>
          <a:xfrm>
            <a:off x="1517904" y="4572000"/>
            <a:ext cx="91440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9F006A-7EEE-4DB0-8F92-D34C0D46C38E}"/>
              </a:ext>
            </a:extLst>
          </p:cNvPr>
          <p:cNvSpPr>
            <a:spLocks noGrp="1"/>
          </p:cNvSpPr>
          <p:nvPr>
            <p:ph type="dt" sz="half" idx="10"/>
          </p:nvPr>
        </p:nvSpPr>
        <p:spPr/>
        <p:txBody>
          <a:bodyPr/>
          <a:lstStyle/>
          <a:p>
            <a:fld id="{3F9AFA87-1417-4992-ABD9-27C3BC8CC883}" type="datetimeFigureOut">
              <a:rPr lang="en-US" smtClean="0"/>
              <a:t>3/7/2023</a:t>
            </a:fld>
            <a:endParaRPr lang="en-US"/>
          </a:p>
        </p:txBody>
      </p:sp>
      <p:sp>
        <p:nvSpPr>
          <p:cNvPr id="5" name="Footer Placeholder 4">
            <a:extLst>
              <a:ext uri="{FF2B5EF4-FFF2-40B4-BE49-F238E27FC236}">
                <a16:creationId xmlns:a16="http://schemas.microsoft.com/office/drawing/2014/main" id="{FDA3F2ED-2B0E-44A9-8603-286CA06345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4D801C-6B4E-40B6-9D6E-558192264D2E}"/>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613211679"/>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446AA-9418-4C3E-901B-8E2806122E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97482-2CA6-4707-976E-6FD4B57BFE66}"/>
              </a:ext>
            </a:extLst>
          </p:cNvPr>
          <p:cNvSpPr>
            <a:spLocks noGrp="1"/>
          </p:cNvSpPr>
          <p:nvPr>
            <p:ph sz="half" idx="1"/>
          </p:nvPr>
        </p:nvSpPr>
        <p:spPr>
          <a:xfrm>
            <a:off x="1517904"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909652-DD12-479C-B639-9452CBA8C019}"/>
              </a:ext>
            </a:extLst>
          </p:cNvPr>
          <p:cNvSpPr>
            <a:spLocks noGrp="1"/>
          </p:cNvSpPr>
          <p:nvPr>
            <p:ph sz="half" idx="2"/>
          </p:nvPr>
        </p:nvSpPr>
        <p:spPr>
          <a:xfrm>
            <a:off x="6336792" y="2980944"/>
            <a:ext cx="4334256" cy="31181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0EC7A6-AFB1-4989-A0B4-B422D5B2C69C}"/>
              </a:ext>
            </a:extLst>
          </p:cNvPr>
          <p:cNvSpPr>
            <a:spLocks noGrp="1"/>
          </p:cNvSpPr>
          <p:nvPr>
            <p:ph type="dt" sz="half" idx="10"/>
          </p:nvPr>
        </p:nvSpPr>
        <p:spPr/>
        <p:txBody>
          <a:bodyPr/>
          <a:lstStyle/>
          <a:p>
            <a:fld id="{3F9AFA87-1417-4992-ABD9-27C3BC8CC883}" type="datetimeFigureOut">
              <a:rPr lang="en-US" smtClean="0"/>
              <a:t>3/7/2023</a:t>
            </a:fld>
            <a:endParaRPr lang="en-US" dirty="0"/>
          </a:p>
        </p:txBody>
      </p:sp>
      <p:sp>
        <p:nvSpPr>
          <p:cNvPr id="6" name="Footer Placeholder 5">
            <a:extLst>
              <a:ext uri="{FF2B5EF4-FFF2-40B4-BE49-F238E27FC236}">
                <a16:creationId xmlns:a16="http://schemas.microsoft.com/office/drawing/2014/main" id="{F8D2117C-B497-4647-A66B-1887750FB53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9E8C7AF-5092-416B-B61C-F41D3C573E0C}"/>
              </a:ext>
            </a:extLst>
          </p:cNvPr>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3039031164"/>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E90CDE0-3FEB-42A0-8BCC-7DADE7D4A621}"/>
              </a:ext>
            </a:extLst>
          </p:cNvPr>
          <p:cNvSpPr>
            <a:spLocks noGrp="1"/>
          </p:cNvSpPr>
          <p:nvPr>
            <p:ph type="body" idx="1"/>
          </p:nvPr>
        </p:nvSpPr>
        <p:spPr>
          <a:xfrm>
            <a:off x="1517905"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B778B8B-E9A3-44BE-85A6-3E316659A9B4}"/>
              </a:ext>
            </a:extLst>
          </p:cNvPr>
          <p:cNvSpPr>
            <a:spLocks noGrp="1"/>
          </p:cNvSpPr>
          <p:nvPr>
            <p:ph sz="half" idx="2"/>
          </p:nvPr>
        </p:nvSpPr>
        <p:spPr>
          <a:xfrm>
            <a:off x="1517904"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0BF1BCA-A435-4779-A6FE-15207141F519}"/>
              </a:ext>
            </a:extLst>
          </p:cNvPr>
          <p:cNvSpPr>
            <a:spLocks noGrp="1"/>
          </p:cNvSpPr>
          <p:nvPr>
            <p:ph type="body" sz="quarter" idx="3"/>
          </p:nvPr>
        </p:nvSpPr>
        <p:spPr>
          <a:xfrm>
            <a:off x="6336792" y="2944368"/>
            <a:ext cx="4334256" cy="606026"/>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9B1923-9749-49E3-88FA-75C326E6719A}"/>
              </a:ext>
            </a:extLst>
          </p:cNvPr>
          <p:cNvSpPr>
            <a:spLocks noGrp="1"/>
          </p:cNvSpPr>
          <p:nvPr>
            <p:ph sz="quarter" idx="4"/>
          </p:nvPr>
        </p:nvSpPr>
        <p:spPr>
          <a:xfrm>
            <a:off x="6336792" y="3644987"/>
            <a:ext cx="4334256" cy="24496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F3A70F0-5AFA-4C5A-812B-220C6A38DB6B}"/>
              </a:ext>
            </a:extLst>
          </p:cNvPr>
          <p:cNvSpPr>
            <a:spLocks noGrp="1"/>
          </p:cNvSpPr>
          <p:nvPr>
            <p:ph type="dt" sz="half" idx="10"/>
          </p:nvPr>
        </p:nvSpPr>
        <p:spPr/>
        <p:txBody>
          <a:bodyPr/>
          <a:lstStyle/>
          <a:p>
            <a:fld id="{3F9AFA87-1417-4992-ABD9-27C3BC8CC883}" type="datetimeFigureOut">
              <a:rPr lang="en-US" smtClean="0"/>
              <a:t>3/7/2023</a:t>
            </a:fld>
            <a:endParaRPr lang="en-US"/>
          </a:p>
        </p:txBody>
      </p:sp>
      <p:sp>
        <p:nvSpPr>
          <p:cNvPr id="8" name="Footer Placeholder 7">
            <a:extLst>
              <a:ext uri="{FF2B5EF4-FFF2-40B4-BE49-F238E27FC236}">
                <a16:creationId xmlns:a16="http://schemas.microsoft.com/office/drawing/2014/main" id="{576AF721-83FE-4B57-B910-C395D23FDE3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56A5893-52F1-44A1-AE8E-CF094DB41CFA}"/>
              </a:ext>
            </a:extLst>
          </p:cNvPr>
          <p:cNvSpPr>
            <a:spLocks noGrp="1"/>
          </p:cNvSpPr>
          <p:nvPr>
            <p:ph type="sldNum" sz="quarter" idx="12"/>
          </p:nvPr>
        </p:nvSpPr>
        <p:spPr/>
        <p:txBody>
          <a:bodyPr/>
          <a:lstStyle/>
          <a:p>
            <a:fld id="{CB1E4CB7-CB13-4810-BF18-BE31AFC64F93}" type="slidenum">
              <a:rPr lang="en-US" smtClean="0"/>
              <a:t>‹#›</a:t>
            </a:fld>
            <a:endParaRPr lang="en-US"/>
          </a:p>
        </p:txBody>
      </p:sp>
      <p:sp>
        <p:nvSpPr>
          <p:cNvPr id="10" name="Title 9">
            <a:extLst>
              <a:ext uri="{FF2B5EF4-FFF2-40B4-BE49-F238E27FC236}">
                <a16:creationId xmlns:a16="http://schemas.microsoft.com/office/drawing/2014/main" id="{D9D22302-83E3-4E22-93DF-1E5D463B64C3}"/>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35081487"/>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D85A6-A4E6-4160-BE43-8146A989464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A24A80-0792-4B3B-BB5A-8B2BD91095A7}"/>
              </a:ext>
            </a:extLst>
          </p:cNvPr>
          <p:cNvSpPr>
            <a:spLocks noGrp="1"/>
          </p:cNvSpPr>
          <p:nvPr>
            <p:ph type="dt" sz="half" idx="10"/>
          </p:nvPr>
        </p:nvSpPr>
        <p:spPr/>
        <p:txBody>
          <a:bodyPr/>
          <a:lstStyle/>
          <a:p>
            <a:fld id="{3F9AFA87-1417-4992-ABD9-27C3BC8CC883}" type="datetimeFigureOut">
              <a:rPr lang="en-US" smtClean="0"/>
              <a:t>3/7/2023</a:t>
            </a:fld>
            <a:endParaRPr lang="en-US"/>
          </a:p>
        </p:txBody>
      </p:sp>
      <p:sp>
        <p:nvSpPr>
          <p:cNvPr id="4" name="Footer Placeholder 3">
            <a:extLst>
              <a:ext uri="{FF2B5EF4-FFF2-40B4-BE49-F238E27FC236}">
                <a16:creationId xmlns:a16="http://schemas.microsoft.com/office/drawing/2014/main" id="{4526116E-7A6D-485F-9FA2-25F94D4F40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09ADCC-C5F2-4D90-B153-93DF55858291}"/>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440427386"/>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862271-51F6-4122-9709-D279042F8846}"/>
              </a:ext>
            </a:extLst>
          </p:cNvPr>
          <p:cNvSpPr>
            <a:spLocks noGrp="1"/>
          </p:cNvSpPr>
          <p:nvPr>
            <p:ph type="dt" sz="half" idx="10"/>
          </p:nvPr>
        </p:nvSpPr>
        <p:spPr/>
        <p:txBody>
          <a:bodyPr/>
          <a:lstStyle/>
          <a:p>
            <a:fld id="{3F9AFA87-1417-4992-ABD9-27C3BC8CC883}" type="datetimeFigureOut">
              <a:rPr lang="en-US" smtClean="0"/>
              <a:t>3/7/2023</a:t>
            </a:fld>
            <a:endParaRPr lang="en-US"/>
          </a:p>
        </p:txBody>
      </p:sp>
      <p:sp>
        <p:nvSpPr>
          <p:cNvPr id="3" name="Footer Placeholder 2">
            <a:extLst>
              <a:ext uri="{FF2B5EF4-FFF2-40B4-BE49-F238E27FC236}">
                <a16:creationId xmlns:a16="http://schemas.microsoft.com/office/drawing/2014/main" id="{452CFE08-03FE-487B-8963-9FAD3049CF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935A50-18AE-4CB1-BB10-1CBDD8A7C2C4}"/>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783866511"/>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1F683-796D-458C-9B32-A385D604DBFC}"/>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FB1F0BD-641B-4148-BCB3-2704218C80B8}"/>
              </a:ext>
            </a:extLst>
          </p:cNvPr>
          <p:cNvSpPr>
            <a:spLocks noGrp="1"/>
          </p:cNvSpPr>
          <p:nvPr>
            <p:ph idx="1"/>
          </p:nvPr>
        </p:nvSpPr>
        <p:spPr>
          <a:xfrm>
            <a:off x="5330952" y="1517904"/>
            <a:ext cx="5330952" cy="45811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B28C843-B846-4456-9720-71B7D4FF4062}"/>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3A3A03-31BD-4E7E-879A-A1C71849703C}"/>
              </a:ext>
            </a:extLst>
          </p:cNvPr>
          <p:cNvSpPr>
            <a:spLocks noGrp="1"/>
          </p:cNvSpPr>
          <p:nvPr>
            <p:ph type="dt" sz="half" idx="10"/>
          </p:nvPr>
        </p:nvSpPr>
        <p:spPr/>
        <p:txBody>
          <a:bodyPr/>
          <a:lstStyle/>
          <a:p>
            <a:fld id="{3F9AFA87-1417-4992-ABD9-27C3BC8CC883}" type="datetimeFigureOut">
              <a:rPr lang="en-US" smtClean="0"/>
              <a:t>3/7/2023</a:t>
            </a:fld>
            <a:endParaRPr lang="en-US"/>
          </a:p>
        </p:txBody>
      </p:sp>
      <p:sp>
        <p:nvSpPr>
          <p:cNvPr id="6" name="Footer Placeholder 5">
            <a:extLst>
              <a:ext uri="{FF2B5EF4-FFF2-40B4-BE49-F238E27FC236}">
                <a16:creationId xmlns:a16="http://schemas.microsoft.com/office/drawing/2014/main" id="{4EA39078-7D38-4851-A363-B6BC179A50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1FF25E-A25D-47AA-94EB-580A74F01F1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240135678"/>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83B4-9B31-4F73-9767-163636522F3A}"/>
              </a:ext>
            </a:extLst>
          </p:cNvPr>
          <p:cNvSpPr>
            <a:spLocks noGrp="1"/>
          </p:cNvSpPr>
          <p:nvPr>
            <p:ph type="title"/>
          </p:nvPr>
        </p:nvSpPr>
        <p:spPr>
          <a:xfrm>
            <a:off x="1517904" y="1517904"/>
            <a:ext cx="3145536" cy="1792224"/>
          </a:xfrm>
        </p:spPr>
        <p:txBody>
          <a:bodyPr anchor="b">
            <a:normAutofit/>
          </a:bodyPr>
          <a:lstStyle>
            <a:lvl1pPr>
              <a:lnSpc>
                <a:spcPct val="100000"/>
              </a:lnSpc>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BC7CFC30-8163-47A0-A97F-3F2C3A3BE73A}"/>
              </a:ext>
            </a:extLst>
          </p:cNvPr>
          <p:cNvSpPr>
            <a:spLocks noGrp="1"/>
          </p:cNvSpPr>
          <p:nvPr>
            <p:ph type="pic" idx="1"/>
          </p:nvPr>
        </p:nvSpPr>
        <p:spPr>
          <a:xfrm>
            <a:off x="5349240" y="764032"/>
            <a:ext cx="6089904" cy="5330952"/>
          </a:xfrm>
          <a:solidFill>
            <a:schemeClr val="bg1">
              <a:lumMod val="9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0AF1B390-0C23-466E-987C-26420A5F098D}"/>
              </a:ext>
            </a:extLst>
          </p:cNvPr>
          <p:cNvSpPr>
            <a:spLocks noGrp="1"/>
          </p:cNvSpPr>
          <p:nvPr>
            <p:ph type="body" sz="half" idx="2"/>
          </p:nvPr>
        </p:nvSpPr>
        <p:spPr>
          <a:xfrm>
            <a:off x="1517904" y="3483864"/>
            <a:ext cx="3145536" cy="2615184"/>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C9CA7C-B9D0-4A72-8061-1E02AA15FE86}"/>
              </a:ext>
            </a:extLst>
          </p:cNvPr>
          <p:cNvSpPr>
            <a:spLocks noGrp="1"/>
          </p:cNvSpPr>
          <p:nvPr>
            <p:ph type="dt" sz="half" idx="10"/>
          </p:nvPr>
        </p:nvSpPr>
        <p:spPr/>
        <p:txBody>
          <a:bodyPr/>
          <a:lstStyle/>
          <a:p>
            <a:fld id="{3F9AFA87-1417-4992-ABD9-27C3BC8CC883}" type="datetimeFigureOut">
              <a:rPr lang="en-US" smtClean="0"/>
              <a:t>3/7/2023</a:t>
            </a:fld>
            <a:endParaRPr lang="en-US"/>
          </a:p>
        </p:txBody>
      </p:sp>
      <p:sp>
        <p:nvSpPr>
          <p:cNvPr id="6" name="Footer Placeholder 5">
            <a:extLst>
              <a:ext uri="{FF2B5EF4-FFF2-40B4-BE49-F238E27FC236}">
                <a16:creationId xmlns:a16="http://schemas.microsoft.com/office/drawing/2014/main" id="{C53EFC84-C9FE-4BFA-9B4E-4516A1362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1A469-3EFC-4F94-8482-378582E1C14F}"/>
              </a:ext>
            </a:extLst>
          </p:cNvPr>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179148065"/>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B1D84C-7934-4E5B-B6E4-A1D6EC299551}"/>
              </a:ext>
            </a:extLst>
          </p:cNvPr>
          <p:cNvSpPr>
            <a:spLocks noGrp="1"/>
          </p:cNvSpPr>
          <p:nvPr>
            <p:ph type="title"/>
          </p:nvPr>
        </p:nvSpPr>
        <p:spPr>
          <a:xfrm>
            <a:off x="1517904" y="1517904"/>
            <a:ext cx="9144000" cy="1344168"/>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F6A990F-40AC-447A-964A-840C94A6471A}"/>
              </a:ext>
            </a:extLst>
          </p:cNvPr>
          <p:cNvSpPr>
            <a:spLocks noGrp="1"/>
          </p:cNvSpPr>
          <p:nvPr>
            <p:ph type="body" idx="1"/>
          </p:nvPr>
        </p:nvSpPr>
        <p:spPr>
          <a:xfrm>
            <a:off x="1517904" y="2971800"/>
            <a:ext cx="9144000" cy="31272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7D832A1-FFBA-48B6-B2D0-E5414F12838B}"/>
              </a:ext>
            </a:extLst>
          </p:cNvPr>
          <p:cNvSpPr>
            <a:spLocks noGrp="1"/>
          </p:cNvSpPr>
          <p:nvPr>
            <p:ph type="dt" sz="half" idx="2"/>
          </p:nvPr>
        </p:nvSpPr>
        <p:spPr>
          <a:xfrm>
            <a:off x="8805672" y="6400800"/>
            <a:ext cx="1865376" cy="365125"/>
          </a:xfrm>
          <a:prstGeom prst="rect">
            <a:avLst/>
          </a:prstGeom>
        </p:spPr>
        <p:txBody>
          <a:bodyPr vert="horz" lIns="91440" tIns="45720" rIns="91440" bIns="45720" rtlCol="0" anchor="ctr"/>
          <a:lstStyle>
            <a:lvl1pPr algn="r">
              <a:defRPr sz="1000">
                <a:solidFill>
                  <a:schemeClr val="tx1"/>
                </a:solidFill>
              </a:defRPr>
            </a:lvl1pPr>
          </a:lstStyle>
          <a:p>
            <a:pPr algn="r"/>
            <a:fld id="{3F9AFA87-1417-4992-ABD9-27C3BC8CC883}" type="datetimeFigureOut">
              <a:rPr lang="en-US" smtClean="0"/>
              <a:pPr algn="r"/>
              <a:t>3/7/2023</a:t>
            </a:fld>
            <a:endParaRPr lang="en-US" dirty="0"/>
          </a:p>
        </p:txBody>
      </p:sp>
      <p:sp>
        <p:nvSpPr>
          <p:cNvPr id="5" name="Footer Placeholder 4">
            <a:extLst>
              <a:ext uri="{FF2B5EF4-FFF2-40B4-BE49-F238E27FC236}">
                <a16:creationId xmlns:a16="http://schemas.microsoft.com/office/drawing/2014/main" id="{0F933EC1-4EE2-4453-841C-CFDFE708948E}"/>
              </a:ext>
            </a:extLst>
          </p:cNvPr>
          <p:cNvSpPr>
            <a:spLocks noGrp="1"/>
          </p:cNvSpPr>
          <p:nvPr>
            <p:ph type="ftr" sz="quarter" idx="3"/>
          </p:nvPr>
        </p:nvSpPr>
        <p:spPr>
          <a:xfrm>
            <a:off x="758952" y="6400800"/>
            <a:ext cx="6099048" cy="365125"/>
          </a:xfrm>
          <a:prstGeom prst="rect">
            <a:avLst/>
          </a:prstGeom>
        </p:spPr>
        <p:txBody>
          <a:bodyPr vert="horz" lIns="91440" tIns="45720" rIns="91440" bIns="45720" rtlCol="0" anchor="ctr"/>
          <a:lstStyle>
            <a:lvl1pPr algn="l">
              <a:defRPr sz="1000">
                <a:solidFill>
                  <a:schemeClr val="tx1"/>
                </a:solidFill>
              </a:defRPr>
            </a:lvl1pPr>
          </a:lstStyle>
          <a:p>
            <a:endParaRPr lang="en-US" sz="1000" dirty="0"/>
          </a:p>
        </p:txBody>
      </p:sp>
      <p:sp>
        <p:nvSpPr>
          <p:cNvPr id="6" name="Slide Number Placeholder 5">
            <a:extLst>
              <a:ext uri="{FF2B5EF4-FFF2-40B4-BE49-F238E27FC236}">
                <a16:creationId xmlns:a16="http://schemas.microsoft.com/office/drawing/2014/main" id="{C3CEBA78-E732-44EF-BA0B-FC42F7931311}"/>
              </a:ext>
            </a:extLst>
          </p:cNvPr>
          <p:cNvSpPr>
            <a:spLocks noGrp="1"/>
          </p:cNvSpPr>
          <p:nvPr>
            <p:ph type="sldNum" sz="quarter" idx="4"/>
          </p:nvPr>
        </p:nvSpPr>
        <p:spPr>
          <a:xfrm>
            <a:off x="10899648" y="6400800"/>
            <a:ext cx="530352" cy="365125"/>
          </a:xfrm>
          <a:prstGeom prst="rect">
            <a:avLst/>
          </a:prstGeom>
        </p:spPr>
        <p:txBody>
          <a:bodyPr vert="horz" lIns="91440" tIns="45720" rIns="91440" bIns="45720" rtlCol="0" anchor="ctr"/>
          <a:lstStyle>
            <a:lvl1pPr algn="r">
              <a:defRPr sz="1000" b="1">
                <a:solidFill>
                  <a:schemeClr val="tx1"/>
                </a:solidFill>
              </a:defRPr>
            </a:lvl1pPr>
          </a:lstStyle>
          <a:p>
            <a:fld id="{CB1E4CB7-CB13-4810-BF18-BE31AFC64F93}" type="slidenum">
              <a:rPr lang="en-US" smtClean="0"/>
              <a:pPr/>
              <a:t>‹#›</a:t>
            </a:fld>
            <a:endParaRPr lang="en-US" sz="1000" dirty="0"/>
          </a:p>
        </p:txBody>
      </p:sp>
      <p:sp>
        <p:nvSpPr>
          <p:cNvPr id="8" name="Freeform: Shape 7">
            <a:extLst>
              <a:ext uri="{FF2B5EF4-FFF2-40B4-BE49-F238E27FC236}">
                <a16:creationId xmlns:a16="http://schemas.microsoft.com/office/drawing/2014/main" id="{49306479-8C4D-4E4A-A330-DFC80A8A01BE}"/>
              </a:ext>
            </a:extLst>
          </p:cNvPr>
          <p:cNvSpPr/>
          <p:nvPr/>
        </p:nvSpPr>
        <p:spPr>
          <a:xfrm>
            <a:off x="0" y="0"/>
            <a:ext cx="12192000" cy="6105524"/>
          </a:xfrm>
          <a:custGeom>
            <a:avLst/>
            <a:gdLst>
              <a:gd name="connsiteX0" fmla="*/ 0 w 12192000"/>
              <a:gd name="connsiteY0" fmla="*/ 0 h 6105524"/>
              <a:gd name="connsiteX1" fmla="*/ 12192000 w 12192000"/>
              <a:gd name="connsiteY1" fmla="*/ 0 h 6105524"/>
              <a:gd name="connsiteX2" fmla="*/ 12192000 w 12192000"/>
              <a:gd name="connsiteY2" fmla="*/ 6105524 h 6105524"/>
              <a:gd name="connsiteX3" fmla="*/ 11435080 w 12192000"/>
              <a:gd name="connsiteY3" fmla="*/ 6105524 h 6105524"/>
              <a:gd name="connsiteX4" fmla="*/ 11435080 w 12192000"/>
              <a:gd name="connsiteY4" fmla="*/ 771523 h 6105524"/>
              <a:gd name="connsiteX5" fmla="*/ 767080 w 12192000"/>
              <a:gd name="connsiteY5" fmla="*/ 771523 h 6105524"/>
              <a:gd name="connsiteX6" fmla="*/ 767080 w 12192000"/>
              <a:gd name="connsiteY6" fmla="*/ 6105524 h 6105524"/>
              <a:gd name="connsiteX7" fmla="*/ 0 w 12192000"/>
              <a:gd name="connsiteY7" fmla="*/ 6105524 h 61055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105524">
                <a:moveTo>
                  <a:pt x="0" y="0"/>
                </a:moveTo>
                <a:lnTo>
                  <a:pt x="12192000" y="0"/>
                </a:lnTo>
                <a:lnTo>
                  <a:pt x="12192000" y="6105524"/>
                </a:lnTo>
                <a:lnTo>
                  <a:pt x="11435080" y="6105524"/>
                </a:lnTo>
                <a:lnTo>
                  <a:pt x="11435080" y="771523"/>
                </a:lnTo>
                <a:lnTo>
                  <a:pt x="767080" y="771523"/>
                </a:lnTo>
                <a:lnTo>
                  <a:pt x="767080" y="6105524"/>
                </a:lnTo>
                <a:lnTo>
                  <a:pt x="0" y="6105524"/>
                </a:lnTo>
                <a:close/>
              </a:path>
            </a:pathLst>
          </a:cu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4473776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16" r:id="rId6"/>
    <p:sldLayoutId id="2147483712" r:id="rId7"/>
    <p:sldLayoutId id="2147483713" r:id="rId8"/>
    <p:sldLayoutId id="2147483714" r:id="rId9"/>
    <p:sldLayoutId id="2147483715" r:id="rId10"/>
    <p:sldLayoutId id="2147483717" r:id="rId11"/>
  </p:sldLayoutIdLst>
  <p:transition spd="med">
    <p:pull/>
  </p:transition>
  <p:txStyles>
    <p:title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p:titleStyle>
    <p:body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5123"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defRPr>
            </a:lvl1pPr>
          </a:lstStyle>
          <a:p>
            <a:pPr>
              <a:defRPr/>
            </a:pPr>
            <a:fld id="{4E949CA7-B00B-4DC5-B9BA-679CBFEBC563}" type="datetime1">
              <a:rPr lang="en-US"/>
              <a:pPr>
                <a:defRPr/>
              </a:pPr>
              <a:t>3/7/2023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defRPr>
            </a:lvl1pPr>
          </a:lstStyle>
          <a:p>
            <a:pPr>
              <a:defRPr/>
            </a:pPr>
            <a:fld id="{779E69CE-B620-4D99-AEF0-683E794896ED}" type="slidenum">
              <a:rPr lang="en-US"/>
              <a:pPr>
                <a:defRPr/>
              </a:pPr>
              <a:t>‹#›</a:t>
            </a:fld>
            <a:endParaRPr lang="en-US"/>
          </a:p>
        </p:txBody>
      </p:sp>
    </p:spTree>
    <p:extLst>
      <p:ext uri="{BB962C8B-B14F-4D97-AF65-F5344CB8AC3E}">
        <p14:creationId xmlns:p14="http://schemas.microsoft.com/office/powerpoint/2010/main" val="2862820854"/>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ransition spd="med">
    <p:pull/>
  </p:transition>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Times New Roman" pitchFamily="18" charset="0"/>
        </a:defRPr>
      </a:lvl2pPr>
      <a:lvl3pPr algn="ctr" rtl="0" eaLnBrk="0" fontAlgn="base" hangingPunct="0">
        <a:spcBef>
          <a:spcPct val="0"/>
        </a:spcBef>
        <a:spcAft>
          <a:spcPct val="0"/>
        </a:spcAft>
        <a:defRPr sz="4400">
          <a:solidFill>
            <a:schemeClr val="tx1"/>
          </a:solidFill>
          <a:latin typeface="Times New Roman" pitchFamily="18" charset="0"/>
        </a:defRPr>
      </a:lvl3pPr>
      <a:lvl4pPr algn="ctr" rtl="0" eaLnBrk="0" fontAlgn="base" hangingPunct="0">
        <a:spcBef>
          <a:spcPct val="0"/>
        </a:spcBef>
        <a:spcAft>
          <a:spcPct val="0"/>
        </a:spcAft>
        <a:defRPr sz="4400">
          <a:solidFill>
            <a:schemeClr val="tx1"/>
          </a:solidFill>
          <a:latin typeface="Times New Roman" pitchFamily="18" charset="0"/>
        </a:defRPr>
      </a:lvl4pPr>
      <a:lvl5pPr algn="ctr" rtl="0" eaLnBrk="0" fontAlgn="base" hangingPunct="0">
        <a:spcBef>
          <a:spcPct val="0"/>
        </a:spcBef>
        <a:spcAft>
          <a:spcPct val="0"/>
        </a:spcAft>
        <a:defRPr sz="4400">
          <a:solidFill>
            <a:schemeClr val="tx1"/>
          </a:solidFill>
          <a:latin typeface="Times New Roman"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image" Target="../media/image2.png"/><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3" name="Rectangle 2"/>
          <p:cNvSpPr/>
          <p:nvPr/>
        </p:nvSpPr>
        <p:spPr>
          <a:xfrm>
            <a:off x="348130" y="2150604"/>
            <a:ext cx="11495740" cy="2751074"/>
          </a:xfrm>
          <a:prstGeom prst="rect">
            <a:avLst/>
          </a:prstGeom>
        </p:spPr>
        <p:txBody>
          <a:bodyPr wrap="square">
            <a:spAutoFit/>
          </a:bodyPr>
          <a:lstStyle/>
          <a:p>
            <a:pPr lvl="0" algn="ctr" fontAlgn="base">
              <a:lnSpc>
                <a:spcPct val="150000"/>
              </a:lnSpc>
              <a:spcBef>
                <a:spcPct val="0"/>
              </a:spcBef>
              <a:spcAft>
                <a:spcPct val="0"/>
              </a:spcAft>
            </a:pPr>
            <a:r>
              <a:rPr lang="en-US" sz="4000" b="1" dirty="0">
                <a:solidFill>
                  <a:srgbClr val="FF0000"/>
                </a:solidFill>
                <a:latin typeface="Times New Roman" panose="02020603050405020304" pitchFamily="18" charset="0"/>
                <a:ea typeface="Times New Roman" panose="02020603050405020304" pitchFamily="18" charset="0"/>
              </a:rPr>
              <a:t>GIÁO DỤC KỸ NĂNG TIỀN HỌC ĐƯỜNG </a:t>
            </a:r>
          </a:p>
          <a:p>
            <a:pPr lvl="0" algn="ctr" fontAlgn="base">
              <a:lnSpc>
                <a:spcPct val="150000"/>
              </a:lnSpc>
              <a:spcBef>
                <a:spcPct val="0"/>
              </a:spcBef>
              <a:spcAft>
                <a:spcPct val="0"/>
              </a:spcAft>
            </a:pPr>
            <a:r>
              <a:rPr lang="en-US" sz="4000" b="1" dirty="0">
                <a:solidFill>
                  <a:srgbClr val="FF0000"/>
                </a:solidFill>
                <a:latin typeface="Times New Roman" panose="02020603050405020304" pitchFamily="18" charset="0"/>
                <a:ea typeface="Times New Roman" panose="02020603050405020304" pitchFamily="18" charset="0"/>
              </a:rPr>
              <a:t>CHO TRẺ KHUYẾT TẬT HỌC HÒA NHẬP </a:t>
            </a:r>
          </a:p>
          <a:p>
            <a:pPr lvl="0" algn="ctr" fontAlgn="base">
              <a:lnSpc>
                <a:spcPct val="150000"/>
              </a:lnSpc>
              <a:spcBef>
                <a:spcPct val="0"/>
              </a:spcBef>
              <a:spcAft>
                <a:spcPct val="0"/>
              </a:spcAft>
            </a:pPr>
            <a:r>
              <a:rPr lang="en-US" sz="4000" b="1" dirty="0">
                <a:solidFill>
                  <a:srgbClr val="FF0000"/>
                </a:solidFill>
                <a:latin typeface="Times New Roman" panose="02020603050405020304" pitchFamily="18" charset="0"/>
                <a:ea typeface="Times New Roman" panose="02020603050405020304" pitchFamily="18" charset="0"/>
              </a:rPr>
              <a:t>TẠI CÁC CƠ SỞ GIÁO DỤC MẦM NON</a:t>
            </a:r>
            <a:endParaRPr kumimoji="0" lang="en-US" sz="4000" b="1" i="0" u="none" strike="noStrike" kern="1200" cap="none" spc="0" normalizeH="0" baseline="0" noProof="0" dirty="0">
              <a:ln>
                <a:noFill/>
              </a:ln>
              <a:solidFill>
                <a:srgbClr val="FF0000"/>
              </a:solidFill>
              <a:effectLst/>
              <a:uLnTx/>
              <a:uFillTx/>
              <a:latin typeface="Arial" pitchFamily="34" charset="0"/>
              <a:cs typeface="Arial" pitchFamily="34" charset="0"/>
            </a:endParaRPr>
          </a:p>
        </p:txBody>
      </p:sp>
      <p:grpSp>
        <p:nvGrpSpPr>
          <p:cNvPr id="2" name="Group 1">
            <a:extLst>
              <a:ext uri="{FF2B5EF4-FFF2-40B4-BE49-F238E27FC236}">
                <a16:creationId xmlns:a16="http://schemas.microsoft.com/office/drawing/2014/main" id="{AA05E524-F95B-3EF9-741F-0B5D729AB0DA}"/>
              </a:ext>
            </a:extLst>
          </p:cNvPr>
          <p:cNvGrpSpPr/>
          <p:nvPr/>
        </p:nvGrpSpPr>
        <p:grpSpPr>
          <a:xfrm>
            <a:off x="2754214" y="387482"/>
            <a:ext cx="6942137" cy="1673348"/>
            <a:chOff x="2754214" y="362082"/>
            <a:chExt cx="6942137" cy="1673348"/>
          </a:xfrm>
        </p:grpSpPr>
        <p:pic>
          <p:nvPicPr>
            <p:cNvPr id="30724" name="Picture 5"/>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81954" y="1194473"/>
              <a:ext cx="840957" cy="840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2754214" y="362082"/>
              <a:ext cx="6942137" cy="1015663"/>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0070C0"/>
                  </a:solidFill>
                  <a:effectLst>
                    <a:outerShdw blurRad="38100" dist="38100" dir="2700000" algn="tl">
                      <a:srgbClr val="000000"/>
                    </a:outerShdw>
                  </a:effectLst>
                  <a:uLnTx/>
                  <a:uFillTx/>
                  <a:latin typeface="Arial" pitchFamily="34" charset="0"/>
                  <a:ea typeface="+mn-ea"/>
                  <a:cs typeface="Arial" pitchFamily="34" charset="0"/>
                </a:rPr>
                <a:t>ỦY BAN NHÂN DÂN HUYỆN HÓC MÔN</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000" b="1" i="0" u="none" strike="noStrike" kern="1200" cap="none" spc="0" normalizeH="0" baseline="0" noProof="0" dirty="0">
                  <a:ln>
                    <a:noFill/>
                  </a:ln>
                  <a:solidFill>
                    <a:srgbClr val="0070C0"/>
                  </a:solidFill>
                  <a:effectLst>
                    <a:outerShdw blurRad="38100" dist="38100" dir="2700000" algn="tl">
                      <a:srgbClr val="000000"/>
                    </a:outerShdw>
                  </a:effectLst>
                  <a:uLnTx/>
                  <a:uFillTx/>
                  <a:latin typeface="Arial" pitchFamily="34" charset="0"/>
                  <a:ea typeface="+mn-ea"/>
                  <a:cs typeface="Arial" pitchFamily="34" charset="0"/>
                </a:rPr>
                <a:t>PHÒNG GIÁO DỤC VÀ ĐÀO TẠO</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1" i="0" u="none" strike="noStrike" kern="1200" cap="none" spc="0" normalizeH="0" baseline="0" noProof="0" dirty="0">
                <a:ln>
                  <a:noFill/>
                </a:ln>
                <a:solidFill>
                  <a:srgbClr val="0070C0"/>
                </a:solidFill>
                <a:effectLst>
                  <a:outerShdw blurRad="38100" dist="38100" dir="2700000" algn="tl">
                    <a:srgbClr val="000000"/>
                  </a:outerShdw>
                </a:effectLst>
                <a:uLnTx/>
                <a:uFillTx/>
                <a:latin typeface="Times New Roman" panose="02020603050405020304" pitchFamily="18" charset="0"/>
                <a:ea typeface="+mn-ea"/>
                <a:cs typeface="Times New Roman" panose="02020603050405020304" pitchFamily="18" charset="0"/>
              </a:endParaRPr>
            </a:p>
          </p:txBody>
        </p:sp>
      </p:grpSp>
      <p:sp>
        <p:nvSpPr>
          <p:cNvPr id="10" name="Rectangle 9"/>
          <p:cNvSpPr/>
          <p:nvPr/>
        </p:nvSpPr>
        <p:spPr>
          <a:xfrm>
            <a:off x="2108200" y="5423544"/>
            <a:ext cx="7302500" cy="523220"/>
          </a:xfrm>
          <a:prstGeom prst="rect">
            <a:avLst/>
          </a:prstGeom>
        </p:spPr>
        <p:txBody>
          <a:bodyPr wrap="square">
            <a:spAutoFit/>
          </a:bodyPr>
          <a:lstStyle/>
          <a:p>
            <a:pPr marL="457200" marR="0" lvl="1" indent="0" algn="ctr" defTabSz="914400" rtl="0" eaLnBrk="1" fontAlgn="base" latinLnBrk="0" hangingPunct="1">
              <a:lnSpc>
                <a:spcPct val="100000"/>
              </a:lnSpc>
              <a:spcBef>
                <a:spcPct val="0"/>
              </a:spcBef>
              <a:spcAft>
                <a:spcPct val="0"/>
              </a:spcAft>
              <a:buClrTx/>
              <a:buSzTx/>
              <a:buFontTx/>
              <a:buNone/>
              <a:tabLst/>
              <a:defRPr/>
            </a:pPr>
            <a:r>
              <a:rPr kumimoji="0" lang="en-US" sz="2800" b="1" i="1" u="none" strike="noStrike" kern="1200" cap="none" spc="0" normalizeH="0" baseline="0" noProof="0" dirty="0" err="1">
                <a:ln>
                  <a:noFill/>
                </a:ln>
                <a:solidFill>
                  <a:srgbClr val="1508B8"/>
                </a:solidFill>
                <a:effectLst/>
                <a:uLnTx/>
                <a:uFillTx/>
                <a:latin typeface="Arial" pitchFamily="34" charset="0"/>
                <a:ea typeface="+mn-ea"/>
                <a:cs typeface="Arial" pitchFamily="34" charset="0"/>
              </a:rPr>
              <a:t>Hóc</a:t>
            </a:r>
            <a:r>
              <a:rPr kumimoji="0" lang="en-US" sz="2800" b="1" i="1" u="none" strike="noStrike" kern="1200" cap="none" spc="0" normalizeH="0" noProof="0" dirty="0">
                <a:ln>
                  <a:noFill/>
                </a:ln>
                <a:solidFill>
                  <a:srgbClr val="1508B8"/>
                </a:solidFill>
                <a:effectLst/>
                <a:uLnTx/>
                <a:uFillTx/>
                <a:latin typeface="Arial" pitchFamily="34" charset="0"/>
                <a:ea typeface="+mn-ea"/>
                <a:cs typeface="Arial" pitchFamily="34" charset="0"/>
              </a:rPr>
              <a:t> </a:t>
            </a:r>
            <a:r>
              <a:rPr kumimoji="0" lang="en-US" sz="2800" b="1" i="1" u="none" strike="noStrike" kern="1200" cap="none" spc="0" normalizeH="0" noProof="0" dirty="0" err="1">
                <a:ln>
                  <a:noFill/>
                </a:ln>
                <a:solidFill>
                  <a:srgbClr val="1508B8"/>
                </a:solidFill>
                <a:effectLst/>
                <a:uLnTx/>
                <a:uFillTx/>
                <a:latin typeface="Arial" pitchFamily="34" charset="0"/>
                <a:ea typeface="+mn-ea"/>
                <a:cs typeface="Arial" pitchFamily="34" charset="0"/>
              </a:rPr>
              <a:t>Môn</a:t>
            </a:r>
            <a:r>
              <a:rPr kumimoji="0" lang="en-US" sz="2800" b="1" i="1" u="none" strike="noStrike" kern="1200" cap="none" spc="0" normalizeH="0" baseline="0" noProof="0" dirty="0">
                <a:ln>
                  <a:noFill/>
                </a:ln>
                <a:solidFill>
                  <a:srgbClr val="1508B8"/>
                </a:solidFill>
                <a:effectLst/>
                <a:uLnTx/>
                <a:uFillTx/>
                <a:latin typeface="Arial" pitchFamily="34" charset="0"/>
                <a:ea typeface="+mn-ea"/>
                <a:cs typeface="Arial" pitchFamily="34" charset="0"/>
              </a:rPr>
              <a:t>, </a:t>
            </a:r>
            <a:r>
              <a:rPr kumimoji="0" lang="en-US" sz="2800" b="1" i="1" u="none" strike="noStrike" kern="1200" cap="none" spc="0" normalizeH="0" baseline="0" noProof="0" dirty="0" err="1">
                <a:ln>
                  <a:noFill/>
                </a:ln>
                <a:solidFill>
                  <a:srgbClr val="1508B8"/>
                </a:solidFill>
                <a:effectLst/>
                <a:uLnTx/>
                <a:uFillTx/>
                <a:latin typeface="Arial" pitchFamily="34" charset="0"/>
                <a:ea typeface="+mn-ea"/>
                <a:cs typeface="Arial" pitchFamily="34" charset="0"/>
              </a:rPr>
              <a:t>ngày</a:t>
            </a:r>
            <a:r>
              <a:rPr kumimoji="0" lang="en-US" sz="2800" b="1" i="1" u="none" strike="noStrike" kern="1200" cap="none" spc="0" normalizeH="0" baseline="0" noProof="0" dirty="0">
                <a:ln>
                  <a:noFill/>
                </a:ln>
                <a:solidFill>
                  <a:srgbClr val="1508B8"/>
                </a:solidFill>
                <a:effectLst/>
                <a:uLnTx/>
                <a:uFillTx/>
                <a:latin typeface="Arial" pitchFamily="34" charset="0"/>
                <a:ea typeface="+mn-ea"/>
                <a:cs typeface="Arial" pitchFamily="34" charset="0"/>
              </a:rPr>
              <a:t> </a:t>
            </a:r>
            <a:r>
              <a:rPr lang="en-US" sz="2800" b="1" i="1" dirty="0">
                <a:solidFill>
                  <a:srgbClr val="1508B8"/>
                </a:solidFill>
                <a:latin typeface="Arial" pitchFamily="34" charset="0"/>
                <a:cs typeface="Arial" pitchFamily="34" charset="0"/>
              </a:rPr>
              <a:t>04</a:t>
            </a:r>
            <a:r>
              <a:rPr kumimoji="0" lang="en-US" sz="2800" b="1" i="1" u="none" strike="noStrike" kern="1200" cap="none" spc="0" normalizeH="0" noProof="0" dirty="0">
                <a:ln>
                  <a:noFill/>
                </a:ln>
                <a:solidFill>
                  <a:srgbClr val="1508B8"/>
                </a:solidFill>
                <a:effectLst/>
                <a:uLnTx/>
                <a:uFillTx/>
                <a:latin typeface="Arial" pitchFamily="34" charset="0"/>
                <a:ea typeface="+mn-ea"/>
                <a:cs typeface="Arial" pitchFamily="34" charset="0"/>
              </a:rPr>
              <a:t> </a:t>
            </a:r>
            <a:r>
              <a:rPr kumimoji="0" lang="en-US" sz="2800" b="1" i="1" u="none" strike="noStrike" kern="1200" cap="none" spc="0" normalizeH="0" baseline="0" noProof="0" dirty="0" err="1">
                <a:ln>
                  <a:noFill/>
                </a:ln>
                <a:solidFill>
                  <a:srgbClr val="1508B8"/>
                </a:solidFill>
                <a:effectLst/>
                <a:uLnTx/>
                <a:uFillTx/>
                <a:latin typeface="Arial" pitchFamily="34" charset="0"/>
                <a:ea typeface="+mn-ea"/>
                <a:cs typeface="Arial" pitchFamily="34" charset="0"/>
              </a:rPr>
              <a:t>tháng</a:t>
            </a:r>
            <a:r>
              <a:rPr kumimoji="0" lang="en-US" sz="2800" b="1" i="1" u="none" strike="noStrike" kern="1200" cap="none" spc="0" normalizeH="0" baseline="0" noProof="0" dirty="0">
                <a:ln>
                  <a:noFill/>
                </a:ln>
                <a:solidFill>
                  <a:srgbClr val="1508B8"/>
                </a:solidFill>
                <a:effectLst/>
                <a:uLnTx/>
                <a:uFillTx/>
                <a:latin typeface="Arial" pitchFamily="34" charset="0"/>
                <a:ea typeface="+mn-ea"/>
                <a:cs typeface="Arial" pitchFamily="34" charset="0"/>
              </a:rPr>
              <a:t> 7 </a:t>
            </a:r>
            <a:r>
              <a:rPr kumimoji="0" lang="en-US" sz="2800" b="1" i="1" u="none" strike="noStrike" kern="1200" cap="none" spc="0" normalizeH="0" baseline="0" noProof="0" dirty="0" err="1">
                <a:ln>
                  <a:noFill/>
                </a:ln>
                <a:solidFill>
                  <a:srgbClr val="1508B8"/>
                </a:solidFill>
                <a:effectLst/>
                <a:uLnTx/>
                <a:uFillTx/>
                <a:latin typeface="Arial" pitchFamily="34" charset="0"/>
                <a:ea typeface="+mn-ea"/>
                <a:cs typeface="Arial" pitchFamily="34" charset="0"/>
              </a:rPr>
              <a:t>năm</a:t>
            </a:r>
            <a:r>
              <a:rPr kumimoji="0" lang="en-US" sz="2800" b="1" i="1" u="none" strike="noStrike" kern="1200" cap="none" spc="0" normalizeH="0" baseline="0" noProof="0" dirty="0">
                <a:ln>
                  <a:noFill/>
                </a:ln>
                <a:solidFill>
                  <a:srgbClr val="1508B8"/>
                </a:solidFill>
                <a:effectLst/>
                <a:uLnTx/>
                <a:uFillTx/>
                <a:latin typeface="Arial" pitchFamily="34" charset="0"/>
                <a:ea typeface="+mn-ea"/>
                <a:cs typeface="Arial" pitchFamily="34" charset="0"/>
              </a:rPr>
              <a:t> 2023</a:t>
            </a:r>
            <a:endParaRPr kumimoji="0" lang="en-US" sz="2800" b="0" i="1" u="none" strike="noStrike" kern="1200" cap="none" spc="0" normalizeH="0" baseline="0" noProof="0" dirty="0">
              <a:ln>
                <a:noFill/>
              </a:ln>
              <a:solidFill>
                <a:srgbClr val="1508B8"/>
              </a:solidFill>
              <a:effectLst/>
              <a:uLnTx/>
              <a:uFillTx/>
              <a:latin typeface="Arial" pitchFamily="34" charset="0"/>
              <a:ea typeface="+mn-ea"/>
              <a:cs typeface="Arial" pitchFamily="34" charset="0"/>
            </a:endParaRPr>
          </a:p>
        </p:txBody>
      </p:sp>
    </p:spTree>
    <p:custDataLst>
      <p:tags r:id="rId1"/>
    </p:custDataLst>
    <p:extLst>
      <p:ext uri="{BB962C8B-B14F-4D97-AF65-F5344CB8AC3E}">
        <p14:creationId xmlns:p14="http://schemas.microsoft.com/office/powerpoint/2010/main" val="231478816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DBB5F835-D57A-88E5-CDCE-1D6F2E808232}"/>
              </a:ext>
            </a:extLst>
          </p:cNvPr>
          <p:cNvSpPr>
            <a:spLocks noGrp="1"/>
          </p:cNvSpPr>
          <p:nvPr>
            <p:ph idx="1"/>
          </p:nvPr>
        </p:nvSpPr>
        <p:spPr>
          <a:xfrm>
            <a:off x="906483" y="950024"/>
            <a:ext cx="10379034" cy="4809507"/>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c/ Gia đình bỏ mặc không quan tâm:</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Gia đình lãnh đạm, thờ ơ trước nhu cầu, hứng thú của trẻ. Điều này tác động mạnh tới sự phát triển tâm sinh lý, nhận thức của trẻ, làm cho trẻ thiếu tự tin, khó thích ứng và hòa nhập; thao tác trên các đối tượng đồ vật vụng về, chậm chạp; thái độ xa lánh, ngại tiếp xúc với người xung quanh, có suy nghĩ tiêu cực...Sự phát triển của trẻ vì vậy sẽ bị hạn chế, ảnh hưởng nghiêm trọng tới việc thực hiện các kỹ năng sống hàng ngày của trẻ.</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837914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EA56AC88-1104-8109-4260-AC38095AF075}"/>
              </a:ext>
            </a:extLst>
          </p:cNvPr>
          <p:cNvSpPr>
            <a:spLocks noGrp="1"/>
          </p:cNvSpPr>
          <p:nvPr>
            <p:ph idx="1"/>
          </p:nvPr>
        </p:nvSpPr>
        <p:spPr>
          <a:xfrm>
            <a:off x="906483" y="938150"/>
            <a:ext cx="10379034" cy="4785755"/>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d/ Gia đình có nhận thức và hành động đúng đối với khả năng và cơ hội phát triển của trẻ</a:t>
            </a:r>
            <a:r>
              <a:rPr lang="pt-BR" sz="2800" dirty="0">
                <a:effectLst/>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Cha mẹ luôn hướng đến quan điểm giáo dục bình đẳng và tạo cơ hội học tập phát triển cho trẻ, có niềm tin về khả năng học tập và thực hiện được các nhiệm vụ đối với trẻ.</a:t>
            </a:r>
          </a:p>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dirty="0">
                <a:latin typeface="Tahoma" panose="020B0604030504040204" pitchFamily="34" charset="0"/>
                <a:ea typeface="Tahoma" panose="020B0604030504040204" pitchFamily="34" charset="0"/>
                <a:cs typeface="Tahoma" panose="020B0604030504040204" pitchFamily="34" charset="0"/>
              </a:rPr>
              <a:t>C</a:t>
            </a:r>
            <a:r>
              <a:rPr lang="pt-BR" sz="2800" dirty="0">
                <a:effectLst/>
                <a:latin typeface="Tahoma" panose="020B0604030504040204" pitchFamily="34" charset="0"/>
                <a:ea typeface="Tahoma" panose="020B0604030504040204" pitchFamily="34" charset="0"/>
                <a:cs typeface="Tahoma" panose="020B0604030504040204" pitchFamily="34" charset="0"/>
              </a:rPr>
              <a:t>ha m</a:t>
            </a:r>
            <a:r>
              <a:rPr lang="pt-BR" sz="2800" dirty="0">
                <a:latin typeface="Tahoma" panose="020B0604030504040204" pitchFamily="34" charset="0"/>
                <a:ea typeface="Tahoma" panose="020B0604030504040204" pitchFamily="34" charset="0"/>
                <a:cs typeface="Tahoma" panose="020B0604030504040204" pitchFamily="34" charset="0"/>
              </a:rPr>
              <a:t>ẹ chính là người tìm kiếm những kiến thức, kỹ năng để hướng dẫn trẻ cũng như tạo cơ hội tốt nhất để trẻ được tham gia học càng nhiều kỹ năng càng tốt.</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9427543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18E719-C0BF-7272-083E-41266D5372A2}"/>
              </a:ext>
            </a:extLst>
          </p:cNvPr>
          <p:cNvSpPr txBox="1">
            <a:spLocks/>
          </p:cNvSpPr>
          <p:nvPr/>
        </p:nvSpPr>
        <p:spPr>
          <a:xfrm>
            <a:off x="946067" y="871557"/>
            <a:ext cx="8518567" cy="593766"/>
          </a:xfrm>
          <a:prstGeom prst="rect">
            <a:avLst/>
          </a:prstGeom>
        </p:spPr>
        <p:txBody>
          <a:bodyPr vert="horz" lIns="91440" tIns="45720" rIns="91440" bIns="45720" rtlCol="0" anchor="ctr">
            <a:no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2.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Các</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yếu</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tố</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liên</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quan</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đến</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cơ</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sở</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giáo</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dục</a:t>
            </a:r>
            <a:endPar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a:extLst>
              <a:ext uri="{FF2B5EF4-FFF2-40B4-BE49-F238E27FC236}">
                <a16:creationId xmlns:a16="http://schemas.microsoft.com/office/drawing/2014/main" id="{15B35DAE-2049-8D7D-4506-58EE01D9B99D}"/>
              </a:ext>
            </a:extLst>
          </p:cNvPr>
          <p:cNvSpPr>
            <a:spLocks noGrp="1"/>
          </p:cNvSpPr>
          <p:nvPr>
            <p:ph idx="1"/>
          </p:nvPr>
        </p:nvSpPr>
        <p:spPr>
          <a:xfrm>
            <a:off x="866899" y="1465324"/>
            <a:ext cx="10379034" cy="4521120"/>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C</a:t>
            </a:r>
            <a:r>
              <a:rPr lang="pt-BR" sz="2800" dirty="0">
                <a:effectLst/>
                <a:latin typeface="Tahoma" panose="020B0604030504040204" pitchFamily="34" charset="0"/>
                <a:ea typeface="Tahoma" panose="020B0604030504040204" pitchFamily="34" charset="0"/>
                <a:cs typeface="Tahoma" panose="020B0604030504040204" pitchFamily="34" charset="0"/>
              </a:rPr>
              <a:t>ơ sở giáo dục mầm non là nơi diễn ra các hoạt động giữa trẻ với trẻ, giữa trẻ với giáo viên, ở đó các thành viên thống nhất cách thực hiện để cùng nhau giải quyết nhiệm vụ.</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Mối quan hệ giữa các thành viên thể hiện ở sự chia sẻ, hỗ trợ, thấu hiểu năng lực và nhu cầu của trẻ để tạo bầu không khí hợp tác, gắn kết, đồng thuận trong việc thực hiện nhiệm vụ.</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Niềm tin của các thành viên trong trường, lớp là yếu tố tác động tích cực để trẻ tham gia vào các hoạt động đạt hiệu quả nhất.</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3459058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arn(inVertical)">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arn(inVertical)">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EDF77430-7750-40C5-3792-D798C2B36980}"/>
              </a:ext>
            </a:extLst>
          </p:cNvPr>
          <p:cNvSpPr>
            <a:spLocks noGrp="1"/>
          </p:cNvSpPr>
          <p:nvPr>
            <p:ph idx="1"/>
          </p:nvPr>
        </p:nvSpPr>
        <p:spPr>
          <a:xfrm>
            <a:off x="906483" y="1168440"/>
            <a:ext cx="10379034" cy="4234834"/>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Ngược lại, nếu môi trường lớp học không có sự hợp tác, chia sẻ và hiểu biết lẫn nhau, trẻ có thái độ kỳ thị trẻ khuyết tật thì môi trường đó sẽ tạo rào cản, làm cho trẻ khuyết tật khó khăn trong việc tham gia vào các hoạt động ở trường, lớp.</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Tạo lập các hoạt động với trẻ: Môi trường ở trường, lớp có thể cho phép tạo dựng một chương trình trọn vẹn về các hoạt động sống trong ngày. Các hoạt động có thể được tạo lập theo cách khác nhau sẽ có ảnh hưởng tới sự hình thành và phát triển các kỹ năng của trẻ.</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7091321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D8FCCD1-08FD-1CD1-4F39-83271C18CE5C}"/>
              </a:ext>
            </a:extLst>
          </p:cNvPr>
          <p:cNvSpPr txBox="1">
            <a:spLocks/>
          </p:cNvSpPr>
          <p:nvPr/>
        </p:nvSpPr>
        <p:spPr>
          <a:xfrm>
            <a:off x="946067" y="871557"/>
            <a:ext cx="8518567" cy="593766"/>
          </a:xfrm>
          <a:prstGeom prst="rect">
            <a:avLst/>
          </a:prstGeom>
        </p:spPr>
        <p:txBody>
          <a:bodyPr vert="horz" lIns="91440" tIns="45720" rIns="91440" bIns="45720" rtlCol="0" anchor="ctr">
            <a:no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3.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Các</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yếu</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tố</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cộng</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đồng</a:t>
            </a:r>
            <a:endPar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2" name="Content Placeholder 2">
            <a:extLst>
              <a:ext uri="{FF2B5EF4-FFF2-40B4-BE49-F238E27FC236}">
                <a16:creationId xmlns:a16="http://schemas.microsoft.com/office/drawing/2014/main" id="{0355807A-07A9-09FC-8C40-7CDCAAE3AB43}"/>
              </a:ext>
            </a:extLst>
          </p:cNvPr>
          <p:cNvSpPr>
            <a:spLocks noGrp="1"/>
          </p:cNvSpPr>
          <p:nvPr>
            <p:ph idx="1"/>
          </p:nvPr>
        </p:nvSpPr>
        <p:spPr>
          <a:xfrm>
            <a:off x="906483" y="1465323"/>
            <a:ext cx="10379034" cy="4785755"/>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dirty="0">
                <a:latin typeface="Tahoma" panose="020B0604030504040204" pitchFamily="34" charset="0"/>
                <a:ea typeface="Tahoma" panose="020B0604030504040204" pitchFamily="34" charset="0"/>
                <a:cs typeface="Tahoma" panose="020B0604030504040204" pitchFamily="34" charset="0"/>
              </a:rPr>
              <a:t>Thái độ và cách ứng xử của các thành viên trong cộng đồng có thể làm phát sinh các vấn đề đối với trẻ khuyết tật như:</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Những ph</a:t>
            </a:r>
            <a:r>
              <a:rPr lang="pt-BR" sz="2800" dirty="0">
                <a:latin typeface="Tahoma" panose="020B0604030504040204" pitchFamily="34" charset="0"/>
                <a:ea typeface="Tahoma" panose="020B0604030504040204" pitchFamily="34" charset="0"/>
                <a:cs typeface="Tahoma" panose="020B0604030504040204" pitchFamily="34" charset="0"/>
              </a:rPr>
              <a:t>ản hồi tiêu cực làm ảnh hưởng đến sự phát triển cũng như cơ hội hòa nhập để học tập của trẻ</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Né tránh tình trạng khuyết tật của trẻ, xem trẻ như những trẻ khác, không được chú ý và tạo cơ hội, khuyến khích trẻ tham gia vào các hoạt động.</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Tập trung về tình trạng khuyết tật của trẻ, cố tình châm chọc, không tôn trọng, coi thường khả năng của trẻ.</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2815993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45312072-0E68-3144-50A7-14C50FA841C3}"/>
              </a:ext>
            </a:extLst>
          </p:cNvPr>
          <p:cNvSpPr>
            <a:spLocks noGrp="1"/>
          </p:cNvSpPr>
          <p:nvPr>
            <p:ph idx="1"/>
          </p:nvPr>
        </p:nvSpPr>
        <p:spPr>
          <a:xfrm>
            <a:off x="906483" y="1381991"/>
            <a:ext cx="10379034" cy="4094018"/>
          </a:xfrm>
        </p:spPr>
        <p:txBody>
          <a:bodyPr>
            <a:noAutofit/>
          </a:bodyPr>
          <a:lstStyle/>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Những ph</a:t>
            </a:r>
            <a:r>
              <a:rPr lang="pt-BR" sz="2800" dirty="0">
                <a:latin typeface="Tahoma" panose="020B0604030504040204" pitchFamily="34" charset="0"/>
                <a:ea typeface="Tahoma" panose="020B0604030504040204" pitchFamily="34" charset="0"/>
                <a:cs typeface="Tahoma" panose="020B0604030504040204" pitchFamily="34" charset="0"/>
              </a:rPr>
              <a:t>ản hồi tích cực giúp trẻ phát triển tính độc lập và hình thành kỹ năng sống cho trẻ</a:t>
            </a:r>
          </a:p>
          <a:p>
            <a:pPr marL="0" indent="0" algn="just">
              <a:lnSpc>
                <a:spcPct val="10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 Chấp nhận nhu cầu đặc biệt của trẻ và đáp ứng nhu cầu đặc biệt của trẻ như một điều tất yếu để đảm bảo trẻ nhận được sự hỗ trợ phù hợp và tham gia vào các hoạt động khác nhau.</a:t>
            </a:r>
          </a:p>
          <a:p>
            <a:pPr marL="0" indent="0" algn="just">
              <a:lnSpc>
                <a:spcPct val="10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 </a:t>
            </a:r>
            <a:r>
              <a:rPr lang="pt-BR" sz="2800" dirty="0">
                <a:latin typeface="Tahoma" panose="020B0604030504040204" pitchFamily="34" charset="0"/>
                <a:ea typeface="Tahoma" panose="020B0604030504040204" pitchFamily="34" charset="0"/>
                <a:cs typeface="Tahoma" panose="020B0604030504040204" pitchFamily="34" charset="0"/>
              </a:rPr>
              <a:t>Tạo cơ hội cho trẻ được học hỏi từ những người xung quanh, chia sẻ khi gặp khó khăn.</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9386645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4A203031-28E8-B8C7-224F-C07C89D976A3}"/>
              </a:ext>
            </a:extLst>
          </p:cNvPr>
          <p:cNvGrpSpPr/>
          <p:nvPr/>
        </p:nvGrpSpPr>
        <p:grpSpPr>
          <a:xfrm>
            <a:off x="3488939" y="3557855"/>
            <a:ext cx="2493552" cy="2168909"/>
            <a:chOff x="966638" y="360730"/>
            <a:chExt cx="3415605" cy="2168909"/>
          </a:xfrm>
        </p:grpSpPr>
        <p:sp>
          <p:nvSpPr>
            <p:cNvPr id="8" name="Rectangle: Rounded Corners 7">
              <a:extLst>
                <a:ext uri="{FF2B5EF4-FFF2-40B4-BE49-F238E27FC236}">
                  <a16:creationId xmlns:a16="http://schemas.microsoft.com/office/drawing/2014/main" id="{AEBAC34C-34ED-D6CE-6EDA-A464E7C2BA03}"/>
                </a:ext>
              </a:extLst>
            </p:cNvPr>
            <p:cNvSpPr/>
            <p:nvPr/>
          </p:nvSpPr>
          <p:spPr>
            <a:xfrm>
              <a:off x="966638" y="360730"/>
              <a:ext cx="3415605"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Rectangle: Rounded Corners 4">
              <a:extLst>
                <a:ext uri="{FF2B5EF4-FFF2-40B4-BE49-F238E27FC236}">
                  <a16:creationId xmlns:a16="http://schemas.microsoft.com/office/drawing/2014/main" id="{DE345C9F-353C-5EF7-D6B3-99B0DFDE0B1A}"/>
                </a:ext>
              </a:extLst>
            </p:cNvPr>
            <p:cNvSpPr txBox="1"/>
            <p:nvPr/>
          </p:nvSpPr>
          <p:spPr>
            <a:xfrm>
              <a:off x="1030163" y="424255"/>
              <a:ext cx="3288555"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Học cách nhận biết đồ dùng học tập của cá nhân.</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0" name="Group 9">
            <a:extLst>
              <a:ext uri="{FF2B5EF4-FFF2-40B4-BE49-F238E27FC236}">
                <a16:creationId xmlns:a16="http://schemas.microsoft.com/office/drawing/2014/main" id="{43FA3288-F0D6-4AE5-8FF0-53D1D6A369DB}"/>
              </a:ext>
            </a:extLst>
          </p:cNvPr>
          <p:cNvGrpSpPr/>
          <p:nvPr/>
        </p:nvGrpSpPr>
        <p:grpSpPr>
          <a:xfrm>
            <a:off x="6094606" y="3832760"/>
            <a:ext cx="2493552" cy="2168909"/>
            <a:chOff x="374491" y="297205"/>
            <a:chExt cx="3353682" cy="2168909"/>
          </a:xfrm>
        </p:grpSpPr>
        <p:sp>
          <p:nvSpPr>
            <p:cNvPr id="11" name="Rectangle: Rounded Corners 10">
              <a:extLst>
                <a:ext uri="{FF2B5EF4-FFF2-40B4-BE49-F238E27FC236}">
                  <a16:creationId xmlns:a16="http://schemas.microsoft.com/office/drawing/2014/main" id="{663A0984-655C-8C42-427C-5150B8A7A6D7}"/>
                </a:ext>
              </a:extLst>
            </p:cNvPr>
            <p:cNvSpPr/>
            <p:nvPr/>
          </p:nvSpPr>
          <p:spPr>
            <a:xfrm>
              <a:off x="374491" y="297205"/>
              <a:ext cx="3353682"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Rectangle: Rounded Corners 4">
              <a:extLst>
                <a:ext uri="{FF2B5EF4-FFF2-40B4-BE49-F238E27FC236}">
                  <a16:creationId xmlns:a16="http://schemas.microsoft.com/office/drawing/2014/main" id="{58807D86-5137-8065-0CD4-FAECE0C488E6}"/>
                </a:ext>
              </a:extLst>
            </p:cNvPr>
            <p:cNvSpPr txBox="1"/>
            <p:nvPr/>
          </p:nvSpPr>
          <p:spPr>
            <a:xfrm>
              <a:off x="374491" y="297205"/>
              <a:ext cx="3353679"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Giữ gìn đồ dùng học tập như một người bạn của trẻ.</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13" name="Group 12">
            <a:extLst>
              <a:ext uri="{FF2B5EF4-FFF2-40B4-BE49-F238E27FC236}">
                <a16:creationId xmlns:a16="http://schemas.microsoft.com/office/drawing/2014/main" id="{E2CE0177-03F4-E7D8-52BE-C99613BED96A}"/>
              </a:ext>
            </a:extLst>
          </p:cNvPr>
          <p:cNvGrpSpPr/>
          <p:nvPr/>
        </p:nvGrpSpPr>
        <p:grpSpPr>
          <a:xfrm>
            <a:off x="8810997" y="4129644"/>
            <a:ext cx="2493552" cy="2168909"/>
            <a:chOff x="966638" y="360730"/>
            <a:chExt cx="3415605" cy="2168909"/>
          </a:xfrm>
        </p:grpSpPr>
        <p:sp>
          <p:nvSpPr>
            <p:cNvPr id="14" name="Rectangle: Rounded Corners 13">
              <a:extLst>
                <a:ext uri="{FF2B5EF4-FFF2-40B4-BE49-F238E27FC236}">
                  <a16:creationId xmlns:a16="http://schemas.microsoft.com/office/drawing/2014/main" id="{731AF2FA-DB6C-D0BF-92D9-5AC04BC8B670}"/>
                </a:ext>
              </a:extLst>
            </p:cNvPr>
            <p:cNvSpPr/>
            <p:nvPr/>
          </p:nvSpPr>
          <p:spPr>
            <a:xfrm>
              <a:off x="966638" y="360730"/>
              <a:ext cx="3415605"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Rectangle: Rounded Corners 4">
              <a:extLst>
                <a:ext uri="{FF2B5EF4-FFF2-40B4-BE49-F238E27FC236}">
                  <a16:creationId xmlns:a16="http://schemas.microsoft.com/office/drawing/2014/main" id="{E21573B1-A8D0-6FE1-5AB9-E81F66DBE0A1}"/>
                </a:ext>
              </a:extLst>
            </p:cNvPr>
            <p:cNvSpPr txBox="1"/>
            <p:nvPr/>
          </p:nvSpPr>
          <p:spPr>
            <a:xfrm>
              <a:off x="1030163" y="424255"/>
              <a:ext cx="3288555"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Lập danh sách những món đồ dùng mình đang có.</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grpSp>
        <p:nvGrpSpPr>
          <p:cNvPr id="20" name="Group 19">
            <a:extLst>
              <a:ext uri="{FF2B5EF4-FFF2-40B4-BE49-F238E27FC236}">
                <a16:creationId xmlns:a16="http://schemas.microsoft.com/office/drawing/2014/main" id="{FF6B62B0-A101-6665-9C40-E0CCD4F26ED4}"/>
              </a:ext>
            </a:extLst>
          </p:cNvPr>
          <p:cNvGrpSpPr/>
          <p:nvPr/>
        </p:nvGrpSpPr>
        <p:grpSpPr>
          <a:xfrm>
            <a:off x="872290" y="3108714"/>
            <a:ext cx="2493552" cy="2168909"/>
            <a:chOff x="966638" y="360730"/>
            <a:chExt cx="3415605" cy="2168909"/>
          </a:xfrm>
        </p:grpSpPr>
        <p:sp>
          <p:nvSpPr>
            <p:cNvPr id="21" name="Rectangle: Rounded Corners 20">
              <a:extLst>
                <a:ext uri="{FF2B5EF4-FFF2-40B4-BE49-F238E27FC236}">
                  <a16:creationId xmlns:a16="http://schemas.microsoft.com/office/drawing/2014/main" id="{A2C8FF5B-CB57-9AF7-F1A3-AE51EF880F17}"/>
                </a:ext>
              </a:extLst>
            </p:cNvPr>
            <p:cNvSpPr/>
            <p:nvPr/>
          </p:nvSpPr>
          <p:spPr>
            <a:xfrm>
              <a:off x="966638" y="360730"/>
              <a:ext cx="3415605" cy="216890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2" name="Rectangle: Rounded Corners 4">
              <a:extLst>
                <a:ext uri="{FF2B5EF4-FFF2-40B4-BE49-F238E27FC236}">
                  <a16:creationId xmlns:a16="http://schemas.microsoft.com/office/drawing/2014/main" id="{08983A8B-2D6C-BD7A-F09F-616255D38383}"/>
                </a:ext>
              </a:extLst>
            </p:cNvPr>
            <p:cNvSpPr txBox="1"/>
            <p:nvPr/>
          </p:nvSpPr>
          <p:spPr>
            <a:xfrm>
              <a:off x="1030163" y="424255"/>
              <a:ext cx="3288555" cy="204185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56210" tIns="156210" rIns="156210" bIns="156210" numCol="1" spcCol="1270" anchor="ctr" anchorCtr="0">
              <a:noAutofit/>
            </a:bodyPr>
            <a:lstStyle/>
            <a:p>
              <a:pPr lvl="0" algn="just"/>
              <a:r>
                <a:rPr lang="nb-NO" sz="2800" i="0" dirty="0">
                  <a:latin typeface="Tahoma" panose="020B0604030504040204" pitchFamily="34" charset="0"/>
                  <a:ea typeface="Tahoma" panose="020B0604030504040204" pitchFamily="34" charset="0"/>
                  <a:cs typeface="Tahoma" panose="020B0604030504040204" pitchFamily="34" charset="0"/>
                </a:rPr>
                <a:t>Nhận biết và chuẩn bị đồ dùng học tập</a:t>
              </a:r>
              <a:endParaRPr lang="en-US" sz="2800" i="0" dirty="0">
                <a:latin typeface="Tahoma" panose="020B0604030504040204" pitchFamily="34" charset="0"/>
                <a:ea typeface="Tahoma" panose="020B0604030504040204" pitchFamily="34" charset="0"/>
                <a:cs typeface="Tahoma" panose="020B0604030504040204" pitchFamily="34" charset="0"/>
              </a:endParaRPr>
            </a:p>
          </p:txBody>
        </p:sp>
      </p:grpSp>
      <p:sp>
        <p:nvSpPr>
          <p:cNvPr id="5" name="Title 1">
            <a:extLst>
              <a:ext uri="{FF2B5EF4-FFF2-40B4-BE49-F238E27FC236}">
                <a16:creationId xmlns:a16="http://schemas.microsoft.com/office/drawing/2014/main" id="{AACC423E-8C9B-C5CC-5A35-C5904C3ED013}"/>
              </a:ext>
            </a:extLst>
          </p:cNvPr>
          <p:cNvSpPr txBox="1">
            <a:spLocks/>
          </p:cNvSpPr>
          <p:nvPr/>
        </p:nvSpPr>
        <p:spPr>
          <a:xfrm>
            <a:off x="872290" y="984455"/>
            <a:ext cx="10551226" cy="1005071"/>
          </a:xfrm>
          <a:prstGeom prst="rect">
            <a:avLst/>
          </a:prstGeom>
        </p:spPr>
        <p:txBody>
          <a:bodyPr vert="horz" lIns="91440" tIns="45720" rIns="91440" bIns="45720" rtlCol="0" anchor="t">
            <a:no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pPr algn="just"/>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III.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Biện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pháp</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giáo</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dục</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kỹ</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tiền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đường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cho</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trẻ</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khuyết</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tật</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lứa</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tuổi</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mầm</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non</a:t>
            </a:r>
          </a:p>
          <a:p>
            <a:pPr algn="just"/>
            <a:b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br>
            <a:br>
              <a:rPr lang="en-US" sz="3200" b="1" dirty="0">
                <a:solidFill>
                  <a:srgbClr val="FF0000"/>
                </a:solidFill>
                <a:latin typeface="Tahoma" panose="020B0604030504040204" pitchFamily="34" charset="0"/>
                <a:ea typeface="Tahoma" panose="020B0604030504040204" pitchFamily="34" charset="0"/>
                <a:cs typeface="Tahoma" panose="020B0604030504040204" pitchFamily="34" charset="0"/>
              </a:rPr>
            </a:br>
            <a:endPar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6" name="Title 1">
            <a:extLst>
              <a:ext uri="{FF2B5EF4-FFF2-40B4-BE49-F238E27FC236}">
                <a16:creationId xmlns:a16="http://schemas.microsoft.com/office/drawing/2014/main" id="{4FB78FB4-CBD8-C8DA-BA12-298272BF7642}"/>
              </a:ext>
            </a:extLst>
          </p:cNvPr>
          <p:cNvSpPr txBox="1">
            <a:spLocks/>
          </p:cNvSpPr>
          <p:nvPr/>
        </p:nvSpPr>
        <p:spPr>
          <a:xfrm>
            <a:off x="1032666" y="2033260"/>
            <a:ext cx="9899650" cy="740430"/>
          </a:xfrm>
          <a:prstGeom prst="rect">
            <a:avLst/>
          </a:prstGeom>
        </p:spPr>
        <p:txBody>
          <a:bodyPr vert="horz" lIns="91440" tIns="45720" rIns="91440" bIns="45720" rtlCol="0" anchor="t">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pPr>
              <a:lnSpc>
                <a:spcPct val="150000"/>
              </a:lnSpc>
            </a:pP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1.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Kỹ</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chuẩn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bị</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và</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quản</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lí</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đồ</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dùng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tập</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36640925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 calcmode="lin" valueType="num">
                                      <p:cBhvr additive="base">
                                        <p:cTn id="29" dur="500" fill="hold"/>
                                        <p:tgtEl>
                                          <p:spTgt spid="10"/>
                                        </p:tgtEl>
                                        <p:attrNameLst>
                                          <p:attrName>ppt_x</p:attrName>
                                        </p:attrNameLst>
                                      </p:cBhvr>
                                      <p:tavLst>
                                        <p:tav tm="0">
                                          <p:val>
                                            <p:strVal val="#ppt_x"/>
                                          </p:val>
                                        </p:tav>
                                        <p:tav tm="100000">
                                          <p:val>
                                            <p:strVal val="#ppt_x"/>
                                          </p:val>
                                        </p:tav>
                                      </p:tavLst>
                                    </p:anim>
                                    <p:anim calcmode="lin" valueType="num">
                                      <p:cBhvr additive="base">
                                        <p:cTn id="3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EAC6C52C-4CF9-96D1-613C-BD26F83D8B0B}"/>
              </a:ext>
            </a:extLst>
          </p:cNvPr>
          <p:cNvSpPr>
            <a:spLocks noGrp="1"/>
          </p:cNvSpPr>
          <p:nvPr>
            <p:ph idx="1"/>
          </p:nvPr>
        </p:nvSpPr>
        <p:spPr>
          <a:xfrm>
            <a:off x="930233" y="1045029"/>
            <a:ext cx="10331533" cy="4940135"/>
          </a:xfrm>
        </p:spPr>
        <p:txBody>
          <a:bodyPr>
            <a:normAutofit lnSpcReduction="10000"/>
          </a:bodyPr>
          <a:lstStyle/>
          <a:p>
            <a:pPr marL="0" lvl="0" indent="0" algn="just">
              <a:lnSpc>
                <a:spcPct val="100000"/>
              </a:lnSpc>
              <a:spcBef>
                <a:spcPts val="600"/>
              </a:spcBef>
              <a:spcAft>
                <a:spcPts val="600"/>
              </a:spcAft>
              <a:buNone/>
            </a:pPr>
            <a:r>
              <a:rPr lang="nb-NO" sz="2800" b="1" i="0" dirty="0">
                <a:latin typeface="Tahoma" panose="020B0604030504040204" pitchFamily="34" charset="0"/>
                <a:ea typeface="Tahoma" panose="020B0604030504040204" pitchFamily="34" charset="0"/>
                <a:cs typeface="Tahoma" panose="020B0604030504040204" pitchFamily="34" charset="0"/>
              </a:rPr>
              <a:t>* Nhận biết và chuẩn bị đồ dùng học tập:</a:t>
            </a:r>
            <a:endParaRPr lang="en-US" sz="2800" b="1" i="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Đây là cách giúp trẻ khuyết tật nhận biết đồ dùng học tập và chức năng của các đồ dùng học tập.</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C</a:t>
            </a:r>
            <a:r>
              <a:rPr lang="nb-NO" sz="2800" dirty="0">
                <a:latin typeface="Tahoma" panose="020B0604030504040204" pitchFamily="34" charset="0"/>
                <a:ea typeface="Tahoma" panose="020B0604030504040204" pitchFamily="34" charset="0"/>
                <a:cs typeface="Tahoma" panose="020B0604030504040204" pitchFamily="34" charset="0"/>
              </a:rPr>
              <a:t>ách thực hiện: </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Cho trẻ xem tranh ảnh hoặc tiếp xúc với vật thật để trẻ hiểu được chức năng của các đồ dùng đó.</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Tập cho trẻ lựa chọn đồ dùng học tập khi tham gia vào các hoạt động (bút chì, bút màu, bảng, sách...)</a:t>
            </a:r>
          </a:p>
          <a:p>
            <a:pPr marL="0" indent="0" algn="just">
              <a:lnSpc>
                <a:spcPct val="100000"/>
              </a:lnSpc>
              <a:spcBef>
                <a:spcPts val="600"/>
              </a:spcBef>
              <a:spcAft>
                <a:spcPts val="600"/>
              </a:spcAft>
              <a:buNone/>
            </a:pP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=&gt; Điều này giúp trẻ phấn khởi vì được tự lựa chọn đồ dùng cho mình và có ý thức bảo quản đồ dùng.</a:t>
            </a:r>
          </a:p>
        </p:txBody>
      </p:sp>
    </p:spTree>
    <p:extLst>
      <p:ext uri="{BB962C8B-B14F-4D97-AF65-F5344CB8AC3E}">
        <p14:creationId xmlns:p14="http://schemas.microsoft.com/office/powerpoint/2010/main" val="243329137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barn(inVertical)">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734471A-C8C8-F3F7-1645-C63A37FC567F}"/>
              </a:ext>
            </a:extLst>
          </p:cNvPr>
          <p:cNvSpPr>
            <a:spLocks noGrp="1"/>
          </p:cNvSpPr>
          <p:nvPr>
            <p:ph idx="1"/>
          </p:nvPr>
        </p:nvSpPr>
        <p:spPr>
          <a:xfrm>
            <a:off x="930233" y="950026"/>
            <a:ext cx="10331533" cy="4940135"/>
          </a:xfrm>
        </p:spPr>
        <p:txBody>
          <a:bodyPr>
            <a:normAutofit lnSpcReduction="10000"/>
          </a:bodyPr>
          <a:lstStyle/>
          <a:p>
            <a:pPr marL="0" lvl="0" indent="0" algn="just">
              <a:lnSpc>
                <a:spcPct val="100000"/>
              </a:lnSpc>
              <a:spcBef>
                <a:spcPts val="600"/>
              </a:spcBef>
              <a:spcAft>
                <a:spcPts val="600"/>
              </a:spcAft>
              <a:buNone/>
            </a:pPr>
            <a:r>
              <a:rPr lang="nb-NO" sz="2800" b="1" i="0" dirty="0">
                <a:latin typeface="Tahoma" panose="020B0604030504040204" pitchFamily="34" charset="0"/>
                <a:ea typeface="Tahoma" panose="020B0604030504040204" pitchFamily="34" charset="0"/>
                <a:cs typeface="Tahoma" panose="020B0604030504040204" pitchFamily="34" charset="0"/>
              </a:rPr>
              <a:t>* </a:t>
            </a:r>
            <a:r>
              <a:rPr lang="nb-NO" sz="3000" b="1" i="0" dirty="0">
                <a:latin typeface="Tahoma" panose="020B0604030504040204" pitchFamily="34" charset="0"/>
                <a:ea typeface="Tahoma" panose="020B0604030504040204" pitchFamily="34" charset="0"/>
                <a:cs typeface="Tahoma" panose="020B0604030504040204" pitchFamily="34" charset="0"/>
              </a:rPr>
              <a:t>Học cách nhận biết đồ dùng học tập của cá nhân:</a:t>
            </a:r>
            <a:endParaRPr lang="en-US" sz="3000" b="1" i="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600"/>
              </a:spcBef>
              <a:spcAft>
                <a:spcPts val="600"/>
              </a:spcAft>
              <a:buNone/>
            </a:pPr>
            <a:r>
              <a:rPr lang="nb-NO" sz="3000" dirty="0">
                <a:effectLst/>
                <a:latin typeface="Tahoma" panose="020B0604030504040204" pitchFamily="34" charset="0"/>
                <a:ea typeface="Tahoma" panose="020B0604030504040204" pitchFamily="34" charset="0"/>
                <a:cs typeface="Tahoma" panose="020B0604030504040204" pitchFamily="34" charset="0"/>
              </a:rPr>
              <a:t>- Đây là cách giúp trẻ mầm non nhận ra đồ dùng của bản thân. </a:t>
            </a:r>
          </a:p>
          <a:p>
            <a:pPr marL="0" indent="0" algn="just">
              <a:lnSpc>
                <a:spcPct val="100000"/>
              </a:lnSpc>
              <a:spcBef>
                <a:spcPts val="600"/>
              </a:spcBef>
              <a:spcAft>
                <a:spcPts val="600"/>
              </a:spcAft>
              <a:buNone/>
            </a:pPr>
            <a:r>
              <a:rPr lang="nb-NO" sz="3000" dirty="0">
                <a:latin typeface="Tahoma" panose="020B0604030504040204" pitchFamily="34" charset="0"/>
                <a:ea typeface="Tahoma" panose="020B0604030504040204" pitchFamily="34" charset="0"/>
                <a:cs typeface="Tahoma" panose="020B0604030504040204" pitchFamily="34" charset="0"/>
              </a:rPr>
              <a:t>- </a:t>
            </a:r>
            <a:r>
              <a:rPr lang="nb-NO" sz="3000" dirty="0">
                <a:effectLst/>
                <a:latin typeface="Tahoma" panose="020B0604030504040204" pitchFamily="34" charset="0"/>
                <a:ea typeface="Tahoma" panose="020B0604030504040204" pitchFamily="34" charset="0"/>
                <a:cs typeface="Tahoma" panose="020B0604030504040204" pitchFamily="34" charset="0"/>
              </a:rPr>
              <a:t>C</a:t>
            </a:r>
            <a:r>
              <a:rPr lang="nb-NO" sz="3000" dirty="0">
                <a:latin typeface="Tahoma" panose="020B0604030504040204" pitchFamily="34" charset="0"/>
                <a:ea typeface="Tahoma" panose="020B0604030504040204" pitchFamily="34" charset="0"/>
                <a:cs typeface="Tahoma" panose="020B0604030504040204" pitchFamily="34" charset="0"/>
              </a:rPr>
              <a:t>ách thực hiện: </a:t>
            </a:r>
          </a:p>
          <a:p>
            <a:pPr marL="0" indent="0" algn="just">
              <a:lnSpc>
                <a:spcPct val="100000"/>
              </a:lnSpc>
              <a:spcBef>
                <a:spcPts val="600"/>
              </a:spcBef>
              <a:spcAft>
                <a:spcPts val="600"/>
              </a:spcAft>
              <a:buNone/>
            </a:pPr>
            <a:r>
              <a:rPr lang="nb-NO" sz="3000" dirty="0">
                <a:latin typeface="Tahoma" panose="020B0604030504040204" pitchFamily="34" charset="0"/>
                <a:ea typeface="Tahoma" panose="020B0604030504040204" pitchFamily="34" charset="0"/>
                <a:cs typeface="Tahoma" panose="020B0604030504040204" pitchFamily="34" charset="0"/>
              </a:rPr>
              <a:t>+ Dùng băng giấy ghi tên trẻ.</a:t>
            </a:r>
          </a:p>
          <a:p>
            <a:pPr marL="0" indent="0" algn="just">
              <a:lnSpc>
                <a:spcPct val="100000"/>
              </a:lnSpc>
              <a:spcBef>
                <a:spcPts val="600"/>
              </a:spcBef>
              <a:spcAft>
                <a:spcPts val="600"/>
              </a:spcAft>
              <a:buNone/>
            </a:pPr>
            <a:r>
              <a:rPr lang="nb-NO" sz="3000" dirty="0">
                <a:latin typeface="Tahoma" panose="020B0604030504040204" pitchFamily="34" charset="0"/>
                <a:ea typeface="Tahoma" panose="020B0604030504040204" pitchFamily="34" charset="0"/>
                <a:cs typeface="Tahoma" panose="020B0604030504040204" pitchFamily="34" charset="0"/>
              </a:rPr>
              <a:t>+ Dùng ký hiệu, hình vẽ, b</a:t>
            </a:r>
            <a:r>
              <a:rPr lang="nb-NO" sz="3000" dirty="0">
                <a:solidFill>
                  <a:schemeClr val="tx1"/>
                </a:solidFill>
                <a:effectLst/>
                <a:latin typeface="Tahoma" panose="020B0604030504040204" pitchFamily="34" charset="0"/>
                <a:ea typeface="Tahoma" panose="020B0604030504040204" pitchFamily="34" charset="0"/>
                <a:cs typeface="Tahoma" panose="020B0604030504040204" pitchFamily="34" charset="0"/>
              </a:rPr>
              <a:t>iểu tượng hoặc sticker. </a:t>
            </a:r>
          </a:p>
          <a:p>
            <a:pPr marL="0" indent="0" algn="just">
              <a:lnSpc>
                <a:spcPct val="100000"/>
              </a:lnSpc>
              <a:spcBef>
                <a:spcPts val="600"/>
              </a:spcBef>
              <a:spcAft>
                <a:spcPts val="600"/>
              </a:spcAft>
              <a:buNone/>
            </a:pPr>
            <a:r>
              <a:rPr lang="nb-NO" sz="3000" dirty="0">
                <a:solidFill>
                  <a:schemeClr val="tx1"/>
                </a:solidFill>
                <a:effectLst/>
                <a:latin typeface="Tahoma" panose="020B0604030504040204" pitchFamily="34" charset="0"/>
                <a:ea typeface="Tahoma" panose="020B0604030504040204" pitchFamily="34" charset="0"/>
                <a:cs typeface="Tahoma" panose="020B0604030504040204" pitchFamily="34" charset="0"/>
              </a:rPr>
              <a:t>=&gt; Giúp trẻ nhận ra đồ dùng sở hữu riêng của trẻ và dễ dàng nhận ra đâu là đồ dùng học tập của mình thông qua ký hiệu</a:t>
            </a:r>
            <a:r>
              <a:rPr lang="nb-NO" sz="3000" dirty="0">
                <a:latin typeface="Tahoma" panose="020B0604030504040204" pitchFamily="34" charset="0"/>
                <a:ea typeface="Tahoma" panose="020B0604030504040204" pitchFamily="34" charset="0"/>
                <a:cs typeface="Tahoma" panose="020B0604030504040204" pitchFamily="34" charset="0"/>
              </a:rPr>
              <a:t>, </a:t>
            </a:r>
            <a:r>
              <a:rPr lang="nb-NO" sz="3000" dirty="0">
                <a:solidFill>
                  <a:schemeClr val="tx1"/>
                </a:solidFill>
                <a:effectLst/>
                <a:latin typeface="Tahoma" panose="020B0604030504040204" pitchFamily="34" charset="0"/>
                <a:ea typeface="Tahoma" panose="020B0604030504040204" pitchFamily="34" charset="0"/>
                <a:cs typeface="Tahoma" panose="020B0604030504040204" pitchFamily="34" charset="0"/>
              </a:rPr>
              <a:t>có thể tạo thêm một dấu hiệu riêng.</a:t>
            </a:r>
          </a:p>
        </p:txBody>
      </p:sp>
    </p:spTree>
    <p:extLst>
      <p:ext uri="{BB962C8B-B14F-4D97-AF65-F5344CB8AC3E}">
        <p14:creationId xmlns:p14="http://schemas.microsoft.com/office/powerpoint/2010/main" val="101475338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734471A-C8C8-F3F7-1645-C63A37FC567F}"/>
              </a:ext>
            </a:extLst>
          </p:cNvPr>
          <p:cNvSpPr>
            <a:spLocks noGrp="1"/>
          </p:cNvSpPr>
          <p:nvPr>
            <p:ph idx="1"/>
          </p:nvPr>
        </p:nvSpPr>
        <p:spPr>
          <a:xfrm>
            <a:off x="900545" y="873311"/>
            <a:ext cx="10390909" cy="5574990"/>
          </a:xfrm>
        </p:spPr>
        <p:txBody>
          <a:bodyPr>
            <a:noAutofit/>
          </a:bodyPr>
          <a:lstStyle/>
          <a:p>
            <a:pPr marL="0" indent="0">
              <a:lnSpc>
                <a:spcPct val="100000"/>
              </a:lnSpc>
              <a:spcBef>
                <a:spcPts val="600"/>
              </a:spcBef>
              <a:spcAft>
                <a:spcPts val="600"/>
              </a:spcAft>
              <a:buNone/>
            </a:pPr>
            <a:r>
              <a:rPr lang="nb-NO" sz="2800" b="1" dirty="0">
                <a:effectLst/>
                <a:latin typeface="Tahoma" panose="020B0604030504040204" pitchFamily="34" charset="0"/>
                <a:ea typeface="Tahoma" panose="020B0604030504040204" pitchFamily="34" charset="0"/>
                <a:cs typeface="Tahoma" panose="020B0604030504040204" pitchFamily="34" charset="0"/>
              </a:rPr>
              <a:t>* Giữ gìn đồ dùng học tập như một người bạn </a:t>
            </a:r>
          </a:p>
          <a:p>
            <a:pPr mar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Giúp trẻ tránh hành vi bỏ quên, vứt đồ dùng và không quan tâm bảo quản đồ dùng. </a:t>
            </a:r>
          </a:p>
          <a:p>
            <a:pPr algn="just">
              <a:lnSpc>
                <a:spcPct val="100000"/>
              </a:lnSpc>
              <a:spcBef>
                <a:spcPts val="600"/>
              </a:spcBef>
              <a:spcAft>
                <a:spcPts val="600"/>
              </a:spcAft>
              <a:buFontTx/>
              <a:buChar char="-"/>
            </a:pPr>
            <a:r>
              <a:rPr lang="nb-NO" sz="2800" dirty="0">
                <a:latin typeface="Tahoma" panose="020B0604030504040204" pitchFamily="34" charset="0"/>
                <a:ea typeface="Tahoma" panose="020B0604030504040204" pitchFamily="34" charset="0"/>
                <a:cs typeface="Tahoma" panose="020B0604030504040204" pitchFamily="34" charset="0"/>
              </a:rPr>
              <a:t>Cách thực hiện:</a:t>
            </a:r>
          </a:p>
          <a:p>
            <a:pPr marL="0" indent="0" algn="just">
              <a:lnSpc>
                <a:spcPct val="100000"/>
              </a:lnSpc>
              <a:spcBef>
                <a:spcPts val="600"/>
              </a:spcBef>
              <a:spcAft>
                <a:spcPts val="600"/>
              </a:spcAft>
              <a:buNone/>
            </a:pP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 </a:t>
            </a:r>
            <a:r>
              <a:rPr lang="nb-NO" sz="2800" dirty="0">
                <a:solidFill>
                  <a:schemeClr val="tx1"/>
                </a:solidFill>
                <a:latin typeface="Tahoma" panose="020B0604030504040204" pitchFamily="34" charset="0"/>
                <a:ea typeface="Tahoma" panose="020B0604030504040204" pitchFamily="34" charset="0"/>
                <a:cs typeface="Tahoma" panose="020B0604030504040204" pitchFamily="34" charset="0"/>
              </a:rPr>
              <a:t>Xây dựng c</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âu chuyện gắn với đồ dùng để kể cho trẻ nghe.</a:t>
            </a:r>
          </a:p>
          <a:p>
            <a:pPr marL="0" indent="0" algn="just">
              <a:lnSpc>
                <a:spcPct val="100000"/>
              </a:lnSpc>
              <a:spcBef>
                <a:spcPts val="600"/>
              </a:spcBef>
              <a:spcAft>
                <a:spcPts val="600"/>
              </a:spcAft>
              <a:buNone/>
            </a:pPr>
            <a:r>
              <a:rPr lang="nb-NO" sz="2800" dirty="0">
                <a:solidFill>
                  <a:schemeClr val="tx1"/>
                </a:solidFill>
                <a:latin typeface="Tahoma" panose="020B0604030504040204" pitchFamily="34" charset="0"/>
                <a:ea typeface="Tahoma" panose="020B0604030504040204" pitchFamily="34" charset="0"/>
                <a:cs typeface="Tahoma" panose="020B0604030504040204" pitchFamily="34" charset="0"/>
              </a:rPr>
              <a:t>+ Tổ chức các hoạt động cho trẻ c</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hơi với các «người bạn» đồ dùng học tập. </a:t>
            </a:r>
            <a:endParaRPr lang="nb-NO" sz="28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00000"/>
              </a:lnSpc>
              <a:spcBef>
                <a:spcPts val="600"/>
              </a:spcBef>
              <a:spcAft>
                <a:spcPts val="600"/>
              </a:spcAft>
              <a:buNone/>
            </a:pPr>
            <a:r>
              <a:rPr lang="nb-NO" sz="2800" dirty="0">
                <a:solidFill>
                  <a:schemeClr val="tx1"/>
                </a:solidFill>
                <a:latin typeface="Tahoma" panose="020B0604030504040204" pitchFamily="34" charset="0"/>
                <a:ea typeface="Tahoma" panose="020B0604030504040204" pitchFamily="34" charset="0"/>
                <a:cs typeface="Tahoma" panose="020B0604030504040204" pitchFamily="34" charset="0"/>
              </a:rPr>
              <a:t>+ X</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ây dựng các nội quy chỉ dẫn bằng thẻ tranh các bước thực hiện sử dụng và cất đồ dùng. =&gt; Sự khích lệ của giáo viên sẽ giúp trẻ thấy vui và tiếp tục duy trì những hành vi tích cực của trẻ.</a:t>
            </a:r>
          </a:p>
        </p:txBody>
      </p:sp>
    </p:spTree>
    <p:extLst>
      <p:ext uri="{BB962C8B-B14F-4D97-AF65-F5344CB8AC3E}">
        <p14:creationId xmlns:p14="http://schemas.microsoft.com/office/powerpoint/2010/main" val="318818460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B70397-6140-A599-4D8A-B8D51977E5C4}"/>
              </a:ext>
            </a:extLst>
          </p:cNvPr>
          <p:cNvSpPr>
            <a:spLocks noGrp="1"/>
          </p:cNvSpPr>
          <p:nvPr>
            <p:ph type="title"/>
          </p:nvPr>
        </p:nvSpPr>
        <p:spPr>
          <a:xfrm>
            <a:off x="761999" y="911815"/>
            <a:ext cx="10668002" cy="691353"/>
          </a:xfrm>
        </p:spPr>
        <p:txBody>
          <a:bodyPr>
            <a:normAutofit fontScale="90000"/>
          </a:bodyPr>
          <a:lstStyle/>
          <a:p>
            <a:pPr algn="ctr"/>
            <a:r>
              <a:rPr lang="en-US" b="1" dirty="0" err="1">
                <a:solidFill>
                  <a:srgbClr val="FF0000"/>
                </a:solidFill>
                <a:latin typeface="Tahoma" panose="020B0604030504040204" pitchFamily="34" charset="0"/>
                <a:ea typeface="Tahoma" panose="020B0604030504040204" pitchFamily="34" charset="0"/>
                <a:cs typeface="Tahoma" panose="020B0604030504040204" pitchFamily="34" charset="0"/>
              </a:rPr>
              <a:t>Nội</a:t>
            </a:r>
            <a:r>
              <a:rPr lang="en-US" b="1" dirty="0">
                <a:solidFill>
                  <a:srgbClr val="FF0000"/>
                </a:solidFill>
                <a:latin typeface="Tahoma" panose="020B0604030504040204" pitchFamily="34" charset="0"/>
                <a:ea typeface="Tahoma" panose="020B0604030504040204" pitchFamily="34" charset="0"/>
                <a:cs typeface="Tahoma" panose="020B0604030504040204" pitchFamily="34" charset="0"/>
              </a:rPr>
              <a:t> dung</a:t>
            </a:r>
          </a:p>
        </p:txBody>
      </p:sp>
      <p:graphicFrame>
        <p:nvGraphicFramePr>
          <p:cNvPr id="18" name="Content Placeholder 2">
            <a:extLst>
              <a:ext uri="{FF2B5EF4-FFF2-40B4-BE49-F238E27FC236}">
                <a16:creationId xmlns:a16="http://schemas.microsoft.com/office/drawing/2014/main" id="{53A517E4-5259-86DF-7EBE-8AABD8459936}"/>
              </a:ext>
            </a:extLst>
          </p:cNvPr>
          <p:cNvGraphicFramePr>
            <a:graphicFrameLocks noGrp="1"/>
          </p:cNvGraphicFramePr>
          <p:nvPr>
            <p:ph idx="1"/>
            <p:extLst>
              <p:ext uri="{D42A27DB-BD31-4B8C-83A1-F6EECF244321}">
                <p14:modId xmlns:p14="http://schemas.microsoft.com/office/powerpoint/2010/main" val="3715489457"/>
              </p:ext>
            </p:extLst>
          </p:nvPr>
        </p:nvGraphicFramePr>
        <p:xfrm>
          <a:off x="522514" y="1733797"/>
          <a:ext cx="11174681" cy="47857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514143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8"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734471A-C8C8-F3F7-1645-C63A37FC567F}"/>
              </a:ext>
            </a:extLst>
          </p:cNvPr>
          <p:cNvSpPr>
            <a:spLocks noGrp="1"/>
          </p:cNvSpPr>
          <p:nvPr>
            <p:ph idx="1"/>
          </p:nvPr>
        </p:nvSpPr>
        <p:spPr>
          <a:xfrm>
            <a:off x="926275" y="997527"/>
            <a:ext cx="10331534" cy="4797631"/>
          </a:xfrm>
        </p:spPr>
        <p:txBody>
          <a:bodyPr>
            <a:noAutofit/>
          </a:bodyPr>
          <a:lstStyle/>
          <a:p>
            <a:pPr marL="0" indent="0">
              <a:lnSpc>
                <a:spcPct val="95000"/>
              </a:lnSpc>
              <a:buNone/>
            </a:pPr>
            <a:endParaRPr lang="nb-NO" sz="2800" b="1" dirty="0">
              <a:effectLst/>
              <a:latin typeface="Tahoma" panose="020B0604030504040204" pitchFamily="34" charset="0"/>
              <a:ea typeface="Tahoma" panose="020B0604030504040204" pitchFamily="34" charset="0"/>
              <a:cs typeface="Tahoma" panose="020B0604030504040204" pitchFamily="34" charset="0"/>
            </a:endParaRPr>
          </a:p>
          <a:p>
            <a:pPr marL="0" indent="0">
              <a:lnSpc>
                <a:spcPct val="95000"/>
              </a:lnSpc>
              <a:buNone/>
            </a:pPr>
            <a:r>
              <a:rPr lang="nb-NO" sz="2800" b="1" dirty="0">
                <a:effectLst/>
                <a:latin typeface="Tahoma" panose="020B0604030504040204" pitchFamily="34" charset="0"/>
                <a:ea typeface="Tahoma" panose="020B0604030504040204" pitchFamily="34" charset="0"/>
                <a:cs typeface="Tahoma" panose="020B0604030504040204" pitchFamily="34" charset="0"/>
              </a:rPr>
              <a:t>* Lập danh sách món đồ dùng mình đang có</a:t>
            </a:r>
          </a:p>
          <a:p>
            <a:pPr marL="0" indent="0" algn="just">
              <a:lnSpc>
                <a:spcPct val="95000"/>
              </a:lnSpc>
              <a:buNone/>
            </a:pPr>
            <a:r>
              <a:rPr lang="nb-NO" sz="2800" b="1" dirty="0">
                <a:effectLst/>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Giúp trẻ ghi nhớ tên và nhớ có bao nhiêu món đồ dùng, chức năng của từng đồ dùng =&gt; đây là nhiệm vụ không dễ dàng đối với trẻ khuyết tật. </a:t>
            </a:r>
          </a:p>
          <a:p>
            <a:pPr marL="0" indent="0" algn="just">
              <a:lnSpc>
                <a:spcPct val="95000"/>
              </a:lnSpc>
              <a:buNone/>
            </a:pPr>
            <a:r>
              <a:rPr lang="nb-NO" sz="2800" dirty="0">
                <a:latin typeface="Tahoma" panose="020B0604030504040204" pitchFamily="34" charset="0"/>
                <a:ea typeface="Tahoma" panose="020B0604030504040204" pitchFamily="34" charset="0"/>
                <a:cs typeface="Tahoma" panose="020B0604030504040204" pitchFamily="34" charset="0"/>
              </a:rPr>
              <a:t>- C</a:t>
            </a:r>
            <a:r>
              <a:rPr lang="nb-NO" sz="2800" dirty="0">
                <a:effectLst/>
                <a:latin typeface="Tahoma" panose="020B0604030504040204" pitchFamily="34" charset="0"/>
                <a:ea typeface="Tahoma" panose="020B0604030504040204" pitchFamily="34" charset="0"/>
                <a:cs typeface="Tahoma" panose="020B0604030504040204" pitchFamily="34" charset="0"/>
              </a:rPr>
              <a:t>ách</a:t>
            </a:r>
            <a:r>
              <a:rPr lang="nb-NO" sz="2800" dirty="0">
                <a:latin typeface="Tahoma" panose="020B0604030504040204" pitchFamily="34" charset="0"/>
                <a:ea typeface="Tahoma" panose="020B0604030504040204" pitchFamily="34" charset="0"/>
                <a:cs typeface="Tahoma" panose="020B0604030504040204" pitchFamily="34" charset="0"/>
              </a:rPr>
              <a:t> thực hiện:</a:t>
            </a:r>
          </a:p>
          <a:p>
            <a:pPr marL="0" indent="0" algn="just">
              <a:lnSpc>
                <a:spcPct val="95000"/>
              </a:lnSpc>
              <a:buNone/>
            </a:pPr>
            <a:r>
              <a:rPr lang="nb-NO" sz="2800" dirty="0">
                <a:latin typeface="Tahoma" panose="020B0604030504040204" pitchFamily="34" charset="0"/>
                <a:ea typeface="Tahoma" panose="020B0604030504040204" pitchFamily="34" charset="0"/>
                <a:cs typeface="Tahoma" panose="020B0604030504040204" pitchFamily="34" charset="0"/>
              </a:rPr>
              <a:t>+ C</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hụp các thẻ đồ dùng học tập.</a:t>
            </a:r>
            <a:endParaRPr lang="nb-NO" sz="28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95000"/>
              </a:lnSpc>
              <a:buNone/>
            </a:pP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 Lập danh sách đồ dùng học tập</a:t>
            </a:r>
            <a:r>
              <a:rPr lang="nb-NO" sz="2800" dirty="0">
                <a:latin typeface="Tahoma" panose="020B0604030504040204" pitchFamily="34" charset="0"/>
                <a:ea typeface="Tahoma" panose="020B0604030504040204" pitchFamily="34" charset="0"/>
                <a:cs typeface="Tahoma" panose="020B0604030504040204" pitchFamily="34" charset="0"/>
              </a:rPr>
              <a:t> bằng tranh ảnh.</a:t>
            </a:r>
          </a:p>
          <a:p>
            <a:pPr marL="0" indent="0" algn="just">
              <a:lnSpc>
                <a:spcPct val="95000"/>
              </a:lnSpc>
              <a:buNone/>
            </a:pPr>
            <a:r>
              <a:rPr lang="nb-NO" sz="2800" dirty="0">
                <a:latin typeface="Tahoma" panose="020B0604030504040204" pitchFamily="34" charset="0"/>
                <a:ea typeface="Tahoma" panose="020B0604030504040204" pitchFamily="34" charset="0"/>
                <a:cs typeface="Tahoma" panose="020B0604030504040204" pitchFamily="34" charset="0"/>
              </a:rPr>
              <a:t>+ Cho t</a:t>
            </a:r>
            <a:r>
              <a:rPr lang="nb-NO" sz="2800" dirty="0">
                <a:solidFill>
                  <a:schemeClr val="tx1"/>
                </a:solidFill>
                <a:effectLst/>
                <a:latin typeface="Tahoma" panose="020B0604030504040204" pitchFamily="34" charset="0"/>
                <a:ea typeface="Tahoma" panose="020B0604030504040204" pitchFamily="34" charset="0"/>
                <a:cs typeface="Tahoma" panose="020B0604030504040204" pitchFamily="34" charset="0"/>
              </a:rPr>
              <a:t>rẻ kiểm tra đồ dùng trẻ đang có</a:t>
            </a:r>
            <a:r>
              <a:rPr lang="nb-NO" sz="2800" dirty="0">
                <a:latin typeface="Tahoma" panose="020B0604030504040204" pitchFamily="34" charset="0"/>
                <a:ea typeface="Tahoma" panose="020B0604030504040204" pitchFamily="34" charset="0"/>
                <a:cs typeface="Tahoma" panose="020B0604030504040204" pitchFamily="34" charset="0"/>
              </a:rPr>
              <a:t> sau khi sử dụng.</a:t>
            </a:r>
          </a:p>
        </p:txBody>
      </p:sp>
    </p:spTree>
    <p:extLst>
      <p:ext uri="{BB962C8B-B14F-4D97-AF65-F5344CB8AC3E}">
        <p14:creationId xmlns:p14="http://schemas.microsoft.com/office/powerpoint/2010/main" val="4145466359"/>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340096"/>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98C05-FE2F-F227-9579-FFB9FBD21A6D}"/>
              </a:ext>
            </a:extLst>
          </p:cNvPr>
          <p:cNvSpPr>
            <a:spLocks noGrp="1"/>
          </p:cNvSpPr>
          <p:nvPr>
            <p:ph type="title"/>
          </p:nvPr>
        </p:nvSpPr>
        <p:spPr>
          <a:xfrm>
            <a:off x="1434522" y="1297417"/>
            <a:ext cx="9144000" cy="690906"/>
          </a:xfrm>
        </p:spPr>
        <p:txBody>
          <a:bodyPr>
            <a:normAutofit fontScale="90000"/>
          </a:bodyPr>
          <a:lstStyle/>
          <a:p>
            <a:r>
              <a:rPr lang="nb-NO" sz="3200" b="1" dirty="0">
                <a:solidFill>
                  <a:srgbClr val="00B0F0"/>
                </a:solidFill>
                <a:effectLst/>
                <a:latin typeface="Tahoma" panose="020B0604030504040204" pitchFamily="34" charset="0"/>
                <a:ea typeface="Tahoma" panose="020B0604030504040204" pitchFamily="34" charset="0"/>
                <a:cs typeface="Tahoma" panose="020B0604030504040204" pitchFamily="34" charset="0"/>
              </a:rPr>
              <a:t>Làm quen với kỹ năng cầm bút – </a:t>
            </a:r>
            <a:r>
              <a:rPr lang="nb-NO" sz="3200" b="1" dirty="0">
                <a:solidFill>
                  <a:srgbClr val="00B0F0"/>
                </a:solidFill>
                <a:latin typeface="Tahoma" panose="020B0604030504040204" pitchFamily="34" charset="0"/>
                <a:ea typeface="Tahoma" panose="020B0604030504040204" pitchFamily="34" charset="0"/>
                <a:cs typeface="Tahoma" panose="020B0604030504040204" pitchFamily="34" charset="0"/>
              </a:rPr>
              <a:t>lật</a:t>
            </a:r>
            <a:r>
              <a:rPr lang="nb-NO" sz="3200" b="1" dirty="0">
                <a:solidFill>
                  <a:srgbClr val="00B0F0"/>
                </a:solidFill>
                <a:effectLst/>
                <a:latin typeface="Tahoma" panose="020B0604030504040204" pitchFamily="34" charset="0"/>
                <a:ea typeface="Tahoma" panose="020B0604030504040204" pitchFamily="34" charset="0"/>
                <a:cs typeface="Tahoma" panose="020B0604030504040204" pitchFamily="34" charset="0"/>
              </a:rPr>
              <a:t> sách</a:t>
            </a:r>
            <a:br>
              <a:rPr lang="en-US" sz="3200" dirty="0">
                <a:effectLst/>
                <a:latin typeface="Tahoma" panose="020B0604030504040204" pitchFamily="34" charset="0"/>
                <a:ea typeface="Tahoma" panose="020B0604030504040204" pitchFamily="34" charset="0"/>
                <a:cs typeface="Tahoma" panose="020B0604030504040204" pitchFamily="34" charset="0"/>
              </a:rPr>
            </a:br>
            <a:endParaRPr lang="en-US" sz="32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8" name="Content Placeholder 2">
            <a:extLst>
              <a:ext uri="{FF2B5EF4-FFF2-40B4-BE49-F238E27FC236}">
                <a16:creationId xmlns:a16="http://schemas.microsoft.com/office/drawing/2014/main" id="{6D45EEE6-01EA-0F0D-CA6D-50C75AB47D28}"/>
              </a:ext>
            </a:extLst>
          </p:cNvPr>
          <p:cNvGraphicFramePr>
            <a:graphicFrameLocks noGrp="1"/>
          </p:cNvGraphicFramePr>
          <p:nvPr>
            <p:ph idx="1"/>
            <p:extLst>
              <p:ext uri="{D42A27DB-BD31-4B8C-83A1-F6EECF244321}">
                <p14:modId xmlns:p14="http://schemas.microsoft.com/office/powerpoint/2010/main" val="3749406889"/>
              </p:ext>
            </p:extLst>
          </p:nvPr>
        </p:nvGraphicFramePr>
        <p:xfrm>
          <a:off x="1434522" y="2685295"/>
          <a:ext cx="9144000" cy="2529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725615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barn(inVertical)">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8" grpId="0">
        <p:bldAsOne/>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4F31A9-BD7A-6007-5A73-A728F3AB6186}"/>
              </a:ext>
            </a:extLst>
          </p:cNvPr>
          <p:cNvSpPr>
            <a:spLocks noGrp="1"/>
          </p:cNvSpPr>
          <p:nvPr>
            <p:ph idx="1"/>
          </p:nvPr>
        </p:nvSpPr>
        <p:spPr>
          <a:xfrm>
            <a:off x="895675" y="949431"/>
            <a:ext cx="10400650" cy="5605748"/>
          </a:xfrm>
        </p:spPr>
        <p:txBody>
          <a:bodyPr anchor="ctr">
            <a:normAutofit fontScale="25000" lnSpcReduction="20000"/>
          </a:bodyPr>
          <a:lstStyle/>
          <a:p>
            <a:pPr marL="0" indent="0">
              <a:lnSpc>
                <a:spcPct val="120000"/>
              </a:lnSpc>
              <a:spcBef>
                <a:spcPts val="600"/>
              </a:spcBef>
              <a:spcAft>
                <a:spcPts val="600"/>
              </a:spcAft>
              <a:buNone/>
            </a:pPr>
            <a:endParaRPr lang="nb-NO" sz="11200" b="1" dirty="0">
              <a:latin typeface="Tahoma" panose="020B0604030504040204" pitchFamily="34" charset="0"/>
              <a:ea typeface="Tahoma" panose="020B0604030504040204" pitchFamily="34" charset="0"/>
              <a:cs typeface="Tahoma" panose="020B0604030504040204" pitchFamily="34" charset="0"/>
            </a:endParaRPr>
          </a:p>
          <a:p>
            <a:pPr marL="0" indent="0">
              <a:lnSpc>
                <a:spcPct val="120000"/>
              </a:lnSpc>
              <a:spcBef>
                <a:spcPts val="600"/>
              </a:spcBef>
              <a:spcAft>
                <a:spcPts val="600"/>
              </a:spcAft>
              <a:buNone/>
            </a:pPr>
            <a:r>
              <a:rPr lang="nb-NO" sz="11200" b="1" dirty="0">
                <a:latin typeface="Tahoma" panose="020B0604030504040204" pitchFamily="34" charset="0"/>
                <a:ea typeface="Tahoma" panose="020B0604030504040204" pitchFamily="34" charset="0"/>
                <a:cs typeface="Tahoma" panose="020B0604030504040204" pitchFamily="34" charset="0"/>
              </a:rPr>
              <a:t>* Làm quen với kỹ năng cầm bút chì: </a:t>
            </a:r>
          </a:p>
          <a:p>
            <a:pPr algn="just">
              <a:lnSpc>
                <a:spcPct val="120000"/>
              </a:lnSpc>
              <a:spcBef>
                <a:spcPts val="600"/>
              </a:spcBef>
              <a:spcAft>
                <a:spcPts val="600"/>
              </a:spcAft>
              <a:buFontTx/>
              <a:buChar char="-"/>
            </a:pPr>
            <a:r>
              <a:rPr lang="nb-NO" sz="11200" dirty="0">
                <a:effectLst/>
                <a:latin typeface="Tahoma" panose="020B0604030504040204" pitchFamily="34" charset="0"/>
                <a:ea typeface="Tahoma" panose="020B0604030504040204" pitchFamily="34" charset="0"/>
                <a:cs typeface="Tahoma" panose="020B0604030504040204" pitchFamily="34" charset="0"/>
              </a:rPr>
              <a:t>Về chiều hướng của bút chì: giáo viên hướng dẫn trẻ nhận biết được đầu cầm bút và đầu viết (luyện tập nhiều lần)</a:t>
            </a:r>
          </a:p>
          <a:p>
            <a:pPr algn="just">
              <a:lnSpc>
                <a:spcPct val="120000"/>
              </a:lnSpc>
              <a:spcBef>
                <a:spcPts val="600"/>
              </a:spcBef>
              <a:spcAft>
                <a:spcPts val="600"/>
              </a:spcAft>
              <a:buFontTx/>
              <a:buChar char="-"/>
            </a:pPr>
            <a:r>
              <a:rPr lang="nb-NO" sz="11200" dirty="0">
                <a:effectLst/>
                <a:latin typeface="Tahoma" panose="020B0604030504040204" pitchFamily="34" charset="0"/>
                <a:ea typeface="Tahoma" panose="020B0604030504040204" pitchFamily="34" charset="0"/>
                <a:cs typeface="Tahoma" panose="020B0604030504040204" pitchFamily="34" charset="0"/>
              </a:rPr>
              <a:t>Bước tiếp theo cho trẻ thực hành cách sử dụng 3 ngón tay: ngón cái, ngón trỏ và ngón giữa kết hợp với nhau để cầm bút chắc chắn, đúng góc độ hướng vào giấy.</a:t>
            </a:r>
          </a:p>
          <a:p>
            <a:pPr algn="just">
              <a:lnSpc>
                <a:spcPct val="120000"/>
              </a:lnSpc>
              <a:spcBef>
                <a:spcPts val="600"/>
              </a:spcBef>
              <a:spcAft>
                <a:spcPts val="600"/>
              </a:spcAft>
              <a:buFontTx/>
              <a:buChar char="-"/>
            </a:pPr>
            <a:r>
              <a:rPr lang="nb-NO" sz="11200" dirty="0">
                <a:effectLst/>
                <a:latin typeface="Tahoma" panose="020B0604030504040204" pitchFamily="34" charset="0"/>
                <a:ea typeface="Tahoma" panose="020B0604030504040204" pitchFamily="34" charset="0"/>
                <a:cs typeface="Tahoma" panose="020B0604030504040204" pitchFamily="34" charset="0"/>
              </a:rPr>
              <a:t>Các phương pháp làm mẫu và hỗ trợ trực tiếp (cầm tay trẻ) là rất cần thiết. Giáo viên quan sát và hỗ trợ trẻ một cách nhẹ nhàng, không bắt buộc trẻ phải thực hiện được ngay, tạo cảm giác thuận lợi nhất, dần dần trẻ sẽ hoàn thiện kỹ năng của mình.</a:t>
            </a:r>
          </a:p>
          <a:p>
            <a:pPr>
              <a:lnSpc>
                <a:spcPct val="120000"/>
              </a:lnSpc>
              <a:spcBef>
                <a:spcPts val="600"/>
              </a:spcBef>
              <a:spcAft>
                <a:spcPts val="600"/>
              </a:spcAft>
              <a:buFontTx/>
              <a:buChar char="-"/>
            </a:pPr>
            <a:endParaRPr lang="nb-NO" sz="11200" dirty="0">
              <a:effectLst/>
              <a:latin typeface="Tahoma" panose="020B0604030504040204" pitchFamily="34" charset="0"/>
              <a:ea typeface="Tahoma" panose="020B0604030504040204" pitchFamily="34" charset="0"/>
              <a:cs typeface="Tahoma" panose="020B0604030504040204" pitchFamily="34" charset="0"/>
            </a:endParaRPr>
          </a:p>
          <a:p>
            <a:pPr>
              <a:buFontTx/>
              <a:buChar char="-"/>
            </a:pPr>
            <a:r>
              <a:rPr lang="nb-NO" sz="3300" dirty="0">
                <a:effectLst/>
                <a:latin typeface="Tahoma" panose="020B0604030504040204" pitchFamily="34" charset="0"/>
                <a:ea typeface="Tahoma" panose="020B0604030504040204" pitchFamily="34" charset="0"/>
                <a:cs typeface="Tahoma" panose="020B0604030504040204" pitchFamily="34" charset="0"/>
              </a:rPr>
              <a:t> </a:t>
            </a:r>
            <a:endParaRPr lang="en-US" sz="33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577094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arn(inVertic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Rectangle 20">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00" y="762000"/>
            <a:ext cx="10668000" cy="545592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4F31A9-BD7A-6007-5A73-A728F3AB6186}"/>
              </a:ext>
            </a:extLst>
          </p:cNvPr>
          <p:cNvSpPr>
            <a:spLocks noGrp="1"/>
          </p:cNvSpPr>
          <p:nvPr>
            <p:ph idx="1"/>
          </p:nvPr>
        </p:nvSpPr>
        <p:spPr>
          <a:xfrm>
            <a:off x="895675" y="758953"/>
            <a:ext cx="10400650" cy="5337047"/>
          </a:xfrm>
        </p:spPr>
        <p:txBody>
          <a:bodyPr anchor="ctr">
            <a:noAutofit/>
          </a:bodyPr>
          <a:lstStyle/>
          <a:p>
            <a:pPr marL="0" lvl="0" indent="0">
              <a:lnSpc>
                <a:spcPct val="100000"/>
              </a:lnSpc>
              <a:spcBef>
                <a:spcPts val="600"/>
              </a:spcBef>
              <a:spcAft>
                <a:spcPts val="600"/>
              </a:spcAft>
              <a:buNone/>
            </a:pPr>
            <a:endParaRPr lang="nb-NO" sz="2800" i="1" dirty="0">
              <a:latin typeface="Tahoma" panose="020B0604030504040204" pitchFamily="34" charset="0"/>
              <a:ea typeface="Tahoma" panose="020B0604030504040204" pitchFamily="34" charset="0"/>
              <a:cs typeface="Tahoma" panose="020B0604030504040204" pitchFamily="34" charset="0"/>
            </a:endParaRPr>
          </a:p>
          <a:p>
            <a:pPr marL="0" lvl="0" indent="0">
              <a:lnSpc>
                <a:spcPct val="100000"/>
              </a:lnSpc>
              <a:spcBef>
                <a:spcPts val="600"/>
              </a:spcBef>
              <a:spcAft>
                <a:spcPts val="600"/>
              </a:spcAft>
              <a:buNone/>
            </a:pPr>
            <a:r>
              <a:rPr lang="nb-NO" sz="2800" b="1" dirty="0">
                <a:latin typeface="Tahoma" panose="020B0604030504040204" pitchFamily="34" charset="0"/>
                <a:ea typeface="Tahoma" panose="020B0604030504040204" pitchFamily="34" charset="0"/>
                <a:cs typeface="Tahoma" panose="020B0604030504040204" pitchFamily="34" charset="0"/>
              </a:rPr>
              <a:t>* Thực hành kỹ năng lật trang sách:</a:t>
            </a:r>
            <a:endParaRPr lang="en-US" sz="2800" b="1"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600"/>
              </a:spcBef>
              <a:spcAft>
                <a:spcPts val="600"/>
              </a:spcAft>
              <a:buFontTx/>
              <a:buChar char="-"/>
            </a:pPr>
            <a:r>
              <a:rPr lang="nb-NO" sz="2800" dirty="0">
                <a:effectLst/>
                <a:latin typeface="Tahoma" panose="020B0604030504040204" pitchFamily="34" charset="0"/>
                <a:ea typeface="Tahoma" panose="020B0604030504040204" pitchFamily="34" charset="0"/>
                <a:cs typeface="Tahoma" panose="020B0604030504040204" pitchFamily="34" charset="0"/>
              </a:rPr>
              <a:t>Lật trang sách là một kỹ năng phức tạp, nhưng nếu cho trẻ làm quen sớm sẽ khuyến khích trẻ làm quen với sách, hiểu được chức năng của trang sách, thực hiện các yêu cầu tìm đúng trang sách.</a:t>
            </a:r>
          </a:p>
          <a:p>
            <a:pPr algn="just">
              <a:lnSpc>
                <a:spcPct val="100000"/>
              </a:lnSpc>
              <a:spcBef>
                <a:spcPts val="600"/>
              </a:spcBef>
              <a:spcAft>
                <a:spcPts val="600"/>
              </a:spcAft>
              <a:buFontTx/>
              <a:buChar char="-"/>
            </a:pPr>
            <a:r>
              <a:rPr lang="nb-NO" sz="2800" dirty="0">
                <a:latin typeface="Tahoma" panose="020B0604030504040204" pitchFamily="34" charset="0"/>
                <a:ea typeface="Tahoma" panose="020B0604030504040204" pitchFamily="34" charset="0"/>
                <a:cs typeface="Tahoma" panose="020B0604030504040204" pitchFamily="34" charset="0"/>
              </a:rPr>
              <a:t>Đối với trẻ khuyết tật, vận động tinh của trẻ phát triển chậm nên lựa chọn loại sách có trang dày, đủ cứng để trẻ lật dễ dàng, hình ảnh đẹp để kích thích nhu cầu hứng thú của trẻ.</a:t>
            </a:r>
          </a:p>
          <a:p>
            <a:pPr algn="just">
              <a:lnSpc>
                <a:spcPct val="100000"/>
              </a:lnSpc>
              <a:spcBef>
                <a:spcPts val="600"/>
              </a:spcBef>
              <a:spcAft>
                <a:spcPts val="600"/>
              </a:spcAft>
              <a:buFontTx/>
              <a:buChar char="-"/>
            </a:pPr>
            <a:r>
              <a:rPr lang="nb-NO" sz="2800" dirty="0">
                <a:effectLst/>
                <a:latin typeface="Tahoma" panose="020B0604030504040204" pitchFamily="34" charset="0"/>
                <a:ea typeface="Tahoma" panose="020B0604030504040204" pitchFamily="34" charset="0"/>
                <a:cs typeface="Tahoma" panose="020B0604030504040204" pitchFamily="34" charset="0"/>
              </a:rPr>
              <a:t>Hướng dẫn trẻ dùng các ngón tay, đặt ở giữa hai trang sách, lật từng trang.</a:t>
            </a:r>
          </a:p>
          <a:p>
            <a:pPr marL="0" indent="0">
              <a:buNone/>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1366428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72AC2B61-8056-AABA-8A58-598D6E9BEE1B}"/>
              </a:ext>
            </a:extLst>
          </p:cNvPr>
          <p:cNvSpPr>
            <a:spLocks noGrp="1"/>
          </p:cNvSpPr>
          <p:nvPr>
            <p:ph idx="1"/>
          </p:nvPr>
        </p:nvSpPr>
        <p:spPr>
          <a:xfrm>
            <a:off x="895675" y="961901"/>
            <a:ext cx="10400650" cy="4892634"/>
          </a:xfrm>
        </p:spPr>
        <p:txBody>
          <a:bodyPr anchor="ctr">
            <a:noAutofit/>
          </a:bodyPr>
          <a:lstStyle/>
          <a:p>
            <a:pPr marL="0" lvl="0" indent="0">
              <a:lnSpc>
                <a:spcPct val="100000"/>
              </a:lnSpc>
              <a:spcBef>
                <a:spcPts val="600"/>
              </a:spcBef>
              <a:spcAft>
                <a:spcPts val="600"/>
              </a:spcAft>
              <a:buNone/>
            </a:pPr>
            <a:endParaRPr lang="nb-NO" sz="2800" i="1" dirty="0">
              <a:latin typeface="Tahoma" panose="020B0604030504040204" pitchFamily="34" charset="0"/>
              <a:ea typeface="Tahoma" panose="020B0604030504040204" pitchFamily="34" charset="0"/>
              <a:cs typeface="Tahoma" panose="020B0604030504040204" pitchFamily="34" charset="0"/>
            </a:endParaRPr>
          </a:p>
          <a:p>
            <a:pPr marL="0" lvl="0" indent="0">
              <a:lnSpc>
                <a:spcPct val="100000"/>
              </a:lnSpc>
              <a:spcBef>
                <a:spcPts val="600"/>
              </a:spcBef>
              <a:spcAft>
                <a:spcPts val="600"/>
              </a:spcAft>
              <a:buNone/>
            </a:pPr>
            <a:r>
              <a:rPr lang="nb-NO" sz="2800" b="1" dirty="0">
                <a:latin typeface="Tahoma" panose="020B0604030504040204" pitchFamily="34" charset="0"/>
                <a:ea typeface="Tahoma" panose="020B0604030504040204" pitchFamily="34" charset="0"/>
                <a:cs typeface="Tahoma" panose="020B0604030504040204" pitchFamily="34" charset="0"/>
              </a:rPr>
              <a:t>- </a:t>
            </a:r>
            <a:r>
              <a:rPr lang="nb-NO" sz="2800" dirty="0">
                <a:effectLst/>
                <a:latin typeface="Tahoma" panose="020B0604030504040204" pitchFamily="34" charset="0"/>
                <a:ea typeface="Tahoma" panose="020B0604030504040204" pitchFamily="34" charset="0"/>
                <a:cs typeface="Tahoma" panose="020B0604030504040204" pitchFamily="34" charset="0"/>
              </a:rPr>
              <a:t>Khi trẻ đã lật được trang sách cứng giáo viên chuyển sang mức độ cao hơn là lật trang sách mỏng, khuyến khích trẻ lướt ngón tay vào giữa các trang.</a:t>
            </a:r>
          </a:p>
          <a:p>
            <a:pPr algn="just">
              <a:lnSpc>
                <a:spcPct val="100000"/>
              </a:lnSpc>
              <a:spcBef>
                <a:spcPts val="600"/>
              </a:spcBef>
              <a:spcAft>
                <a:spcPts val="600"/>
              </a:spcAft>
              <a:buFontTx/>
              <a:buChar char="-"/>
            </a:pPr>
            <a:r>
              <a:rPr lang="nb-NO" sz="2800" dirty="0">
                <a:latin typeface="Tahoma" panose="020B0604030504040204" pitchFamily="34" charset="0"/>
                <a:ea typeface="Tahoma" panose="020B0604030504040204" pitchFamily="34" charset="0"/>
                <a:cs typeface="Tahoma" panose="020B0604030504040204" pitchFamily="34" charset="0"/>
              </a:rPr>
              <a:t>Tạo không gian đọc sách thoải mái nhất cho trẻ, cô đọc sách cho trẻ nghe. </a:t>
            </a:r>
          </a:p>
          <a:p>
            <a:pPr algn="just">
              <a:lnSpc>
                <a:spcPct val="100000"/>
              </a:lnSpc>
              <a:spcBef>
                <a:spcPts val="600"/>
              </a:spcBef>
              <a:spcAft>
                <a:spcPts val="600"/>
              </a:spcAft>
              <a:buFontTx/>
              <a:buChar char="-"/>
            </a:pPr>
            <a:r>
              <a:rPr lang="nb-NO" sz="2800" dirty="0">
                <a:effectLst/>
                <a:latin typeface="Tahoma" panose="020B0604030504040204" pitchFamily="34" charset="0"/>
                <a:ea typeface="Tahoma" panose="020B0604030504040204" pitchFamily="34" charset="0"/>
                <a:cs typeface="Tahoma" panose="020B0604030504040204" pitchFamily="34" charset="0"/>
              </a:rPr>
              <a:t>Tạo ra thói quen chơi với sách và khám phá sách như một phần trong các nhu cầu tự nhiên hằng ngày của trẻ.</a:t>
            </a:r>
          </a:p>
          <a:p>
            <a:pPr algn="just">
              <a:lnSpc>
                <a:spcPct val="100000"/>
              </a:lnSpc>
              <a:spcBef>
                <a:spcPts val="600"/>
              </a:spcBef>
              <a:spcAft>
                <a:spcPts val="600"/>
              </a:spcAft>
              <a:buFontTx/>
              <a:buChar char="-"/>
            </a:pPr>
            <a:endParaRPr lang="nb-NO" sz="2800" dirty="0">
              <a:latin typeface="Tahoma" panose="020B0604030504040204" pitchFamily="34" charset="0"/>
              <a:ea typeface="Tahoma" panose="020B0604030504040204" pitchFamily="34" charset="0"/>
              <a:cs typeface="Tahoma" panose="020B0604030504040204" pitchFamily="34" charset="0"/>
            </a:endParaRPr>
          </a:p>
          <a:p>
            <a:pPr algn="just">
              <a:lnSpc>
                <a:spcPct val="100000"/>
              </a:lnSpc>
              <a:spcBef>
                <a:spcPts val="600"/>
              </a:spcBef>
              <a:spcAft>
                <a:spcPts val="600"/>
              </a:spcAft>
              <a:buFontTx/>
              <a:buChar char="-"/>
            </a:pPr>
            <a:endParaRPr lang="en-US" sz="2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9055481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barn(inVertical)">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barn(inVertical)">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2C0026-58FE-DB27-C430-DF474B10B49F}"/>
              </a:ext>
            </a:extLst>
          </p:cNvPr>
          <p:cNvSpPr>
            <a:spLocks noGrp="1"/>
          </p:cNvSpPr>
          <p:nvPr>
            <p:ph type="title"/>
          </p:nvPr>
        </p:nvSpPr>
        <p:spPr>
          <a:xfrm>
            <a:off x="908616" y="1057813"/>
            <a:ext cx="10327573" cy="601761"/>
          </a:xfrm>
        </p:spPr>
        <p:txBody>
          <a:bodyPr>
            <a:noAutofit/>
          </a:bodyPr>
          <a:lstStyle/>
          <a:p>
            <a:r>
              <a:rPr lang="nb-NO" sz="2800" b="1" dirty="0">
                <a:solidFill>
                  <a:srgbClr val="00B0F0"/>
                </a:solidFill>
                <a:effectLst/>
                <a:latin typeface="Tahoma" panose="020B0604030504040204" pitchFamily="34" charset="0"/>
                <a:ea typeface="Tahoma" panose="020B0604030504040204" pitchFamily="34" charset="0"/>
                <a:cs typeface="Tahoma" panose="020B0604030504040204" pitchFamily="34" charset="0"/>
              </a:rPr>
              <a:t>Làm quen và tuân thủ với qui định về nề nếp học tập</a:t>
            </a:r>
            <a:br>
              <a:rPr lang="en-US" sz="3600" dirty="0">
                <a:solidFill>
                  <a:srgbClr val="00B0F0"/>
                </a:solidFill>
                <a:effectLst/>
                <a:latin typeface="Tahoma" panose="020B0604030504040204" pitchFamily="34" charset="0"/>
                <a:ea typeface="Tahoma" panose="020B0604030504040204" pitchFamily="34" charset="0"/>
                <a:cs typeface="Tahoma" panose="020B0604030504040204" pitchFamily="34" charset="0"/>
              </a:rPr>
            </a:br>
            <a:endParaRPr lang="en-US" sz="36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a:extLst>
              <a:ext uri="{FF2B5EF4-FFF2-40B4-BE49-F238E27FC236}">
                <a16:creationId xmlns:a16="http://schemas.microsoft.com/office/drawing/2014/main" id="{7434A77E-A031-B520-48F0-4833B0FFF63F}"/>
              </a:ext>
            </a:extLst>
          </p:cNvPr>
          <p:cNvSpPr>
            <a:spLocks noGrp="1"/>
          </p:cNvSpPr>
          <p:nvPr>
            <p:ph idx="1"/>
          </p:nvPr>
        </p:nvSpPr>
        <p:spPr>
          <a:xfrm>
            <a:off x="908617" y="1517071"/>
            <a:ext cx="10327573" cy="4069359"/>
          </a:xfrm>
        </p:spPr>
        <p:txBody>
          <a:bodyPr anchor="ctr">
            <a:noAutofit/>
          </a:bodyPr>
          <a:lstStyle/>
          <a:p>
            <a:pPr marL="0" lv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Kỹ năng tuân thủ là khả năng tuân theo những quy định chung trong quá trình tham gia hoạt động học tập và vui chơi của trẻ. Tuân thủ không có nghĩa là chấp hành một cách thụ động mà trên cơ sở nhận thức và hiểu đầy đủ về những yêu cầu cần tuân theo.</a:t>
            </a:r>
          </a:p>
          <a:p>
            <a:pPr marL="0" lvl="0" indent="0" algn="just">
              <a:lnSpc>
                <a:spcPct val="100000"/>
              </a:lnSpc>
              <a:spcBef>
                <a:spcPts val="600"/>
              </a:spcBef>
              <a:spcAft>
                <a:spcPts val="600"/>
              </a:spcAft>
              <a:buNone/>
            </a:pPr>
            <a:r>
              <a:rPr lang="nb-NO" sz="2800" dirty="0">
                <a:latin typeface="Tahoma" panose="020B0604030504040204" pitchFamily="34" charset="0"/>
                <a:ea typeface="Tahoma" panose="020B0604030504040204" pitchFamily="34" charset="0"/>
                <a:cs typeface="Tahoma" panose="020B0604030504040204" pitchFamily="34" charset="0"/>
              </a:rPr>
              <a:t>	Nếu trẻ khuyết tật chưa được chuẩn bị kỹ năng này khi vào lớp 1, trẻ sẽ gặp những khó khăn khi tham gia vào các hoạt động (trẻ cảm giác ức chế, có hành vi chống đối)</a:t>
            </a:r>
          </a:p>
        </p:txBody>
      </p:sp>
    </p:spTree>
    <p:extLst>
      <p:ext uri="{BB962C8B-B14F-4D97-AF65-F5344CB8AC3E}">
        <p14:creationId xmlns:p14="http://schemas.microsoft.com/office/powerpoint/2010/main" val="373191629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arn(inVertical)">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11" name="Rectangle 10">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useBgFill="1">
        <p:nvSpPr>
          <p:cNvPr id="13" name="Rectangle 12">
            <a:extLst>
              <a:ext uri="{FF2B5EF4-FFF2-40B4-BE49-F238E27FC236}">
                <a16:creationId xmlns:a16="http://schemas.microsoft.com/office/drawing/2014/main" id="{3B272257-593A-402F-88FA-F1DECD9E3F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2" name="Title 1">
            <a:extLst>
              <a:ext uri="{FF2B5EF4-FFF2-40B4-BE49-F238E27FC236}">
                <a16:creationId xmlns:a16="http://schemas.microsoft.com/office/drawing/2014/main" id="{300B5A27-D949-5D69-11A9-00DE38E87FBE}"/>
              </a:ext>
            </a:extLst>
          </p:cNvPr>
          <p:cNvSpPr>
            <a:spLocks noGrp="1"/>
          </p:cNvSpPr>
          <p:nvPr>
            <p:ph type="title"/>
          </p:nvPr>
        </p:nvSpPr>
        <p:spPr>
          <a:xfrm>
            <a:off x="581891" y="1517903"/>
            <a:ext cx="11091553" cy="1225297"/>
          </a:xfrm>
        </p:spPr>
        <p:txBody>
          <a:bodyPr>
            <a:noAutofit/>
          </a:bodyPr>
          <a:lstStyle/>
          <a:p>
            <a:r>
              <a:rPr lang="nb-NO" sz="3200" dirty="0">
                <a:latin typeface="Tahoma" panose="020B0604030504040204" pitchFamily="34" charset="0"/>
                <a:ea typeface="Tahoma" panose="020B0604030504040204" pitchFamily="34" charset="0"/>
                <a:cs typeface="Tahoma" panose="020B0604030504040204" pitchFamily="34" charset="0"/>
              </a:rPr>
              <a:t>	</a:t>
            </a:r>
            <a:r>
              <a:rPr lang="nb-NO" sz="2800" dirty="0">
                <a:latin typeface="Tahoma" panose="020B0604030504040204" pitchFamily="34" charset="0"/>
                <a:ea typeface="Tahoma" panose="020B0604030504040204" pitchFamily="34" charset="0"/>
                <a:cs typeface="Tahoma" panose="020B0604030504040204" pitchFamily="34" charset="0"/>
              </a:rPr>
              <a:t>Để đảm bảo tâm thế cho trẻ khuyết tật khi vào trường tiểu học, cần chuẩn bị các kỹ năng sau:</a:t>
            </a: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15" name="Content Placeholder 2">
            <a:extLst>
              <a:ext uri="{FF2B5EF4-FFF2-40B4-BE49-F238E27FC236}">
                <a16:creationId xmlns:a16="http://schemas.microsoft.com/office/drawing/2014/main" id="{62DA242A-EB6A-5476-29AE-0B45E5781729}"/>
              </a:ext>
            </a:extLst>
          </p:cNvPr>
          <p:cNvGraphicFramePr>
            <a:graphicFrameLocks noGrp="1"/>
          </p:cNvGraphicFramePr>
          <p:nvPr>
            <p:ph idx="1"/>
            <p:extLst>
              <p:ext uri="{D42A27DB-BD31-4B8C-83A1-F6EECF244321}">
                <p14:modId xmlns:p14="http://schemas.microsoft.com/office/powerpoint/2010/main" val="1662744568"/>
              </p:ext>
            </p:extLst>
          </p:nvPr>
        </p:nvGraphicFramePr>
        <p:xfrm>
          <a:off x="1345987" y="2941916"/>
          <a:ext cx="9144000" cy="25298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69323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15" grpId="0">
        <p:bldAsOne/>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0921BFA-281C-1F56-FF6B-69AFD719A7F6}"/>
              </a:ext>
            </a:extLst>
          </p:cNvPr>
          <p:cNvSpPr txBox="1"/>
          <p:nvPr/>
        </p:nvSpPr>
        <p:spPr>
          <a:xfrm>
            <a:off x="1065316" y="1111041"/>
            <a:ext cx="10061368" cy="4201150"/>
          </a:xfrm>
          <a:prstGeom prst="rect">
            <a:avLst/>
          </a:prstGeom>
          <a:noFill/>
        </p:spPr>
        <p:txBody>
          <a:bodyPr wrap="square">
            <a:spAutoFit/>
          </a:bodyPr>
          <a:lstStyle/>
          <a:p>
            <a:pPr indent="0" algn="just" fontAlgn="base">
              <a:spcBef>
                <a:spcPts val="600"/>
              </a:spcBef>
              <a:buFont typeface="Avenir Next LT Pro" panose="020B0504020202020204" pitchFamily="34" charset="0"/>
              <a:buNone/>
              <a:tabLst>
                <a:tab pos="198120" algn="l"/>
                <a:tab pos="330200" algn="l"/>
              </a:tabLst>
            </a:pPr>
            <a:r>
              <a:rPr lang="da-DK" sz="2800" b="1" dirty="0">
                <a:latin typeface="Tahoma" panose="020B0604030504040204" pitchFamily="34" charset="0"/>
                <a:ea typeface="Tahoma" panose="020B0604030504040204" pitchFamily="34" charset="0"/>
                <a:cs typeface="Tahoma" panose="020B0604030504040204" pitchFamily="34" charset="0"/>
              </a:rPr>
              <a:t>* Thực hi</a:t>
            </a:r>
            <a:r>
              <a:rPr lang="da-DK" sz="2800" b="1" spc="-10" dirty="0">
                <a:latin typeface="Tahoma" panose="020B0604030504040204" pitchFamily="34" charset="0"/>
                <a:ea typeface="Tahoma" panose="020B0604030504040204" pitchFamily="34" charset="0"/>
                <a:cs typeface="Tahoma" panose="020B0604030504040204" pitchFamily="34" charset="0"/>
              </a:rPr>
              <a:t>ện hoạt động theo thời gian biểu</a:t>
            </a:r>
            <a:endParaRPr lang="en-US" sz="2800" b="1" dirty="0">
              <a:latin typeface="Tahoma" panose="020B0604030504040204" pitchFamily="34" charset="0"/>
              <a:ea typeface="Tahoma" panose="020B0604030504040204" pitchFamily="34" charset="0"/>
              <a:cs typeface="Tahoma" panose="020B0604030504040204" pitchFamily="34" charset="0"/>
            </a:endParaRPr>
          </a:p>
          <a:p>
            <a:pPr marL="457200" indent="-457200" algn="just" fontAlgn="base">
              <a:spcBef>
                <a:spcPts val="600"/>
              </a:spcBef>
              <a:buFontTx/>
              <a:buChar char="-"/>
              <a:tabLst>
                <a:tab pos="198120" algn="l"/>
                <a:tab pos="330200" algn="l"/>
              </a:tabLst>
            </a:pPr>
            <a:r>
              <a:rPr lang="en-US" sz="2800" spc="-10" dirty="0" err="1">
                <a:latin typeface="Tahoma" panose="020B0604030504040204" pitchFamily="34" charset="0"/>
                <a:ea typeface="Tahoma" panose="020B0604030504040204" pitchFamily="34" charset="0"/>
                <a:cs typeface="Tahoma" panose="020B0604030504040204" pitchFamily="34" charset="0"/>
              </a:rPr>
              <a:t>Hướng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dẫn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trẻ</a:t>
            </a:r>
            <a:r>
              <a:rPr lang="en-US" sz="2800" spc="-10" dirty="0">
                <a:latin typeface="Tahoma" panose="020B0604030504040204" pitchFamily="34" charset="0"/>
                <a:ea typeface="Tahoma" panose="020B0604030504040204" pitchFamily="34" charset="0"/>
                <a:cs typeface="Tahoma" panose="020B0604030504040204" pitchFamily="34" charset="0"/>
              </a:rPr>
              <a:t> l</a:t>
            </a:r>
            <a:r>
              <a:rPr lang="da-DK" sz="2800" spc="-10" dirty="0">
                <a:latin typeface="Tahoma" panose="020B0604030504040204" pitchFamily="34" charset="0"/>
                <a:ea typeface="Tahoma" panose="020B0604030504040204" pitchFamily="34" charset="0"/>
                <a:cs typeface="Tahoma" panose="020B0604030504040204" pitchFamily="34" charset="0"/>
              </a:rPr>
              <a:t>àm quen với thời gian biểu, với lịch trình hoạt động được qui định (tương ứng với các hoạt động trong ngày của trẻ)</a:t>
            </a:r>
          </a:p>
          <a:p>
            <a:pPr marL="457200" indent="-457200" algn="just" fontAlgn="base">
              <a:spcBef>
                <a:spcPts val="600"/>
              </a:spcBef>
              <a:buFontTx/>
              <a:buChar char="-"/>
              <a:tabLst>
                <a:tab pos="198120" algn="l"/>
                <a:tab pos="330200" algn="l"/>
              </a:tabLst>
            </a:pPr>
            <a:r>
              <a:rPr lang="da-DK" sz="2800" spc="-10" dirty="0">
                <a:latin typeface="Tahoma" panose="020B0604030504040204" pitchFamily="34" charset="0"/>
                <a:ea typeface="Tahoma" panose="020B0604030504040204" pitchFamily="34" charset="0"/>
                <a:cs typeface="Tahoma" panose="020B0604030504040204" pitchFamily="34" charset="0"/>
              </a:rPr>
              <a:t>Nội dung hoạt động, thời gian cần tuân thủ trong hoạt động, thời gian bắt đầu, thời gian kết thúc và thời gian chuyển tiếp sang hoạt động mới.</a:t>
            </a:r>
          </a:p>
          <a:p>
            <a:pPr algn="just" fontAlgn="base">
              <a:spcBef>
                <a:spcPts val="600"/>
              </a:spcBef>
              <a:tabLst>
                <a:tab pos="198120" algn="l"/>
                <a:tab pos="330200" algn="l"/>
              </a:tabLst>
            </a:pPr>
            <a:r>
              <a:rPr lang="da-DK" sz="2800" spc="-10" dirty="0">
                <a:latin typeface="Tahoma" panose="020B0604030504040204" pitchFamily="34" charset="0"/>
                <a:ea typeface="Tahoma" panose="020B0604030504040204" pitchFamily="34" charset="0"/>
                <a:cs typeface="Tahoma" panose="020B0604030504040204" pitchFamily="34" charset="0"/>
              </a:rPr>
              <a:t>=&gt; Cách thực hiện này giúp trẻ từng bước làm quen với hoạt động theo giờ học và môn học ở lớp 1.</a:t>
            </a:r>
          </a:p>
        </p:txBody>
      </p:sp>
    </p:spTree>
    <p:extLst>
      <p:ext uri="{BB962C8B-B14F-4D97-AF65-F5344CB8AC3E}">
        <p14:creationId xmlns:p14="http://schemas.microsoft.com/office/powerpoint/2010/main" val="355452310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6B2AC5F-70D7-7815-F645-3FEB0D1EA024}"/>
              </a:ext>
            </a:extLst>
          </p:cNvPr>
          <p:cNvSpPr txBox="1"/>
          <p:nvPr/>
        </p:nvSpPr>
        <p:spPr>
          <a:xfrm>
            <a:off x="947056" y="964004"/>
            <a:ext cx="10298875" cy="5062924"/>
          </a:xfrm>
          <a:prstGeom prst="rect">
            <a:avLst/>
          </a:prstGeom>
          <a:noFill/>
        </p:spPr>
        <p:txBody>
          <a:bodyPr wrap="square">
            <a:spAutoFit/>
          </a:bodyPr>
          <a:lstStyle/>
          <a:p>
            <a:pPr indent="0" algn="just" fontAlgn="base">
              <a:spcBef>
                <a:spcPts val="600"/>
              </a:spcBef>
              <a:buFont typeface="Avenir Next LT Pro" panose="020B0504020202020204" pitchFamily="34" charset="0"/>
              <a:buNone/>
              <a:tabLst>
                <a:tab pos="198120" algn="l"/>
                <a:tab pos="330200" algn="l"/>
              </a:tabLst>
            </a:pPr>
            <a:r>
              <a:rPr lang="da-DK" sz="2800" b="1" spc="-10" dirty="0">
                <a:latin typeface="Tahoma" panose="020B0604030504040204" pitchFamily="34" charset="0"/>
                <a:ea typeface="Tahoma" panose="020B0604030504040204" pitchFamily="34" charset="0"/>
                <a:cs typeface="Tahoma" panose="020B0604030504040204" pitchFamily="34" charset="0"/>
              </a:rPr>
              <a:t>* Thực hiện qui định trong </a:t>
            </a:r>
            <a:r>
              <a:rPr lang="vi-VN" sz="2800" b="1" spc="-10" dirty="0">
                <a:latin typeface="Tahoma" panose="020B0604030504040204" pitchFamily="34" charset="0"/>
                <a:ea typeface="Tahoma" panose="020B0604030504040204" pitchFamily="34" charset="0"/>
                <a:cs typeface="Tahoma" panose="020B0604030504040204" pitchFamily="34" charset="0"/>
              </a:rPr>
              <a:t>lớp</a:t>
            </a:r>
            <a:r>
              <a:rPr lang="en-US" sz="2800" b="1" spc="-10" dirty="0">
                <a:latin typeface="Tahoma" panose="020B0604030504040204" pitchFamily="34" charset="0"/>
                <a:ea typeface="Tahoma" panose="020B0604030504040204" pitchFamily="34" charset="0"/>
                <a:cs typeface="Tahoma" panose="020B0604030504040204" pitchFamily="34" charset="0"/>
              </a:rPr>
              <a:t>:</a:t>
            </a:r>
          </a:p>
          <a:p>
            <a:pPr algn="just" fontAlgn="base">
              <a:spcBef>
                <a:spcPts val="600"/>
              </a:spcBef>
              <a:tabLst>
                <a:tab pos="198120" algn="l"/>
                <a:tab pos="330200" algn="l"/>
              </a:tabLst>
            </a:pP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Giáo</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viên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tổ</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chức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xây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dựng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thống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nhất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thực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hiện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quy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định</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trong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lớp</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để</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trẻ</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khuyết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tật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hiểu</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và</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hằng</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ngày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thực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hành</a:t>
            </a:r>
            <a:r>
              <a:rPr lang="en-US" sz="2800" spc="-10" dirty="0">
                <a:latin typeface="Tahoma" panose="020B0604030504040204" pitchFamily="34" charset="0"/>
                <a:ea typeface="Tahoma" panose="020B0604030504040204" pitchFamily="34" charset="0"/>
                <a:cs typeface="Tahoma" panose="020B0604030504040204" pitchFamily="34" charset="0"/>
              </a:rPr>
              <a:t> =&gt; </a:t>
            </a:r>
            <a:r>
              <a:rPr lang="en-US" sz="2800" spc="-10" dirty="0" err="1">
                <a:latin typeface="Tahoma" panose="020B0604030504040204" pitchFamily="34" charset="0"/>
                <a:ea typeface="Tahoma" panose="020B0604030504040204" pitchFamily="34" charset="0"/>
                <a:cs typeface="Tahoma" panose="020B0604030504040204" pitchFamily="34" charset="0"/>
              </a:rPr>
              <a:t>tạo</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thói</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quen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hành</a:t>
            </a:r>
            <a:r>
              <a:rPr lang="en-US" sz="2800" spc="-10" dirty="0">
                <a:latin typeface="Tahoma" panose="020B0604030504040204" pitchFamily="34" charset="0"/>
                <a:ea typeface="Tahoma" panose="020B0604030504040204" pitchFamily="34" charset="0"/>
                <a:cs typeface="Tahoma" panose="020B0604030504040204" pitchFamily="34" charset="0"/>
              </a:rPr>
              <a:t> vi </a:t>
            </a:r>
            <a:r>
              <a:rPr lang="en-US" sz="2800" spc="-10" dirty="0" err="1">
                <a:latin typeface="Tahoma" panose="020B0604030504040204" pitchFamily="34" charset="0"/>
                <a:ea typeface="Tahoma" panose="020B0604030504040204" pitchFamily="34" charset="0"/>
                <a:cs typeface="Tahoma" panose="020B0604030504040204" pitchFamily="34" charset="0"/>
              </a:rPr>
              <a:t>tuân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thủ</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nền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nếp</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lớp</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học</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Một</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số</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quy</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định</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cơ</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bản</a:t>
            </a:r>
            <a:r>
              <a:rPr lang="en-US" sz="2800" spc="-10" dirty="0">
                <a:latin typeface="Tahoma" panose="020B0604030504040204" pitchFamily="34" charset="0"/>
                <a:ea typeface="Tahoma" panose="020B0604030504040204" pitchFamily="34" charset="0"/>
                <a:cs typeface="Tahoma" panose="020B0604030504040204" pitchFamily="34" charset="0"/>
              </a:rPr>
              <a:t> </a:t>
            </a:r>
            <a:r>
              <a:rPr lang="en-US" sz="2800" spc="-10" dirty="0" err="1">
                <a:latin typeface="Tahoma" panose="020B0604030504040204" pitchFamily="34" charset="0"/>
                <a:ea typeface="Tahoma" panose="020B0604030504040204" pitchFamily="34" charset="0"/>
                <a:cs typeface="Tahoma" panose="020B0604030504040204" pitchFamily="34" charset="0"/>
              </a:rPr>
              <a:t>như</a:t>
            </a:r>
            <a:r>
              <a:rPr lang="en-US" sz="2800" spc="-10" dirty="0">
                <a:latin typeface="Tahoma" panose="020B0604030504040204" pitchFamily="34" charset="0"/>
                <a:ea typeface="Tahoma" panose="020B0604030504040204" pitchFamily="34" charset="0"/>
                <a:cs typeface="Tahoma" panose="020B0604030504040204" pitchFamily="34" charset="0"/>
              </a:rPr>
              <a:t>: </a:t>
            </a:r>
          </a:p>
          <a:p>
            <a:pPr algn="just" fontAlgn="base">
              <a:spcBef>
                <a:spcPts val="600"/>
              </a:spcBef>
              <a:tabLst>
                <a:tab pos="198120" algn="l"/>
                <a:tab pos="330200" algn="l"/>
              </a:tabLst>
            </a:pPr>
            <a:r>
              <a:rPr lang="en-US" sz="2800" spc="-10" dirty="0">
                <a:latin typeface="Tahoma" panose="020B0604030504040204" pitchFamily="34" charset="0"/>
                <a:ea typeface="Tahoma" panose="020B0604030504040204" pitchFamily="34" charset="0"/>
                <a:cs typeface="Tahoma" panose="020B0604030504040204" pitchFamily="34" charset="0"/>
              </a:rPr>
              <a:t>+ </a:t>
            </a:r>
            <a:r>
              <a:rPr lang="vi-VN" sz="2800" dirty="0">
                <a:latin typeface="Tahoma" panose="020B0604030504040204" pitchFamily="34" charset="0"/>
                <a:ea typeface="Tahoma" panose="020B0604030504040204" pitchFamily="34" charset="0"/>
                <a:cs typeface="Tahoma" panose="020B0604030504040204" pitchFamily="34" charset="0"/>
              </a:rPr>
              <a:t>Quy định về hành vi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trung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nghe</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không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nói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chuyện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riêng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ngồi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ngoan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tay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biểu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sắp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đồ</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gọn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gàng</a:t>
            </a:r>
            <a:r>
              <a:rPr lang="en-US" sz="2800" dirty="0">
                <a:latin typeface="Tahoma" panose="020B0604030504040204" pitchFamily="34" charset="0"/>
                <a:ea typeface="Tahoma" panose="020B0604030504040204" pitchFamily="34" charset="0"/>
                <a:cs typeface="Tahoma" panose="020B0604030504040204" pitchFamily="34" charset="0"/>
              </a:rPr>
              <a:t>…</a:t>
            </a:r>
          </a:p>
          <a:p>
            <a:pPr algn="just" fontAlgn="base">
              <a:spcBef>
                <a:spcPts val="600"/>
              </a:spcBef>
              <a:tabLst>
                <a:tab pos="198120" algn="l"/>
                <a:tab pos="330200" algn="l"/>
              </a:tabLst>
            </a:pPr>
            <a:r>
              <a:rPr lang="da-DK" sz="2800" dirty="0">
                <a:latin typeface="Tahoma" panose="020B0604030504040204" pitchFamily="34" charset="0"/>
                <a:ea typeface="Tahoma" panose="020B0604030504040204" pitchFamily="34" charset="0"/>
                <a:cs typeface="Tahoma" panose="020B0604030504040204" pitchFamily="34" charset="0"/>
              </a:rPr>
              <a:t>+ Sự đi lại: đối với trẻ khuyết tật, nhất là trẻ tăng động giảm chú ý, việc duy trì ngồi một chỗ, hạn chế là hết sức quan trọng =&gt; giáo viên cần quan sát và xử lý linh động. </a:t>
            </a:r>
          </a:p>
        </p:txBody>
      </p:sp>
    </p:spTree>
    <p:extLst>
      <p:ext uri="{BB962C8B-B14F-4D97-AF65-F5344CB8AC3E}">
        <p14:creationId xmlns:p14="http://schemas.microsoft.com/office/powerpoint/2010/main" val="343293657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93CF490-8E93-741D-0905-732F67949E34}"/>
              </a:ext>
            </a:extLst>
          </p:cNvPr>
          <p:cNvSpPr txBox="1"/>
          <p:nvPr/>
        </p:nvSpPr>
        <p:spPr>
          <a:xfrm>
            <a:off x="946562" y="1130258"/>
            <a:ext cx="10298875" cy="3185487"/>
          </a:xfrm>
          <a:prstGeom prst="rect">
            <a:avLst/>
          </a:prstGeom>
          <a:noFill/>
        </p:spPr>
        <p:txBody>
          <a:bodyPr wrap="square">
            <a:spAutoFit/>
          </a:bodyPr>
          <a:lstStyle/>
          <a:p>
            <a:pPr algn="just" fontAlgn="base">
              <a:spcBef>
                <a:spcPts val="600"/>
              </a:spcBef>
              <a:tabLst>
                <a:tab pos="198120" algn="l"/>
                <a:tab pos="330200" algn="l"/>
              </a:tabLst>
            </a:pPr>
            <a:r>
              <a:rPr lang="da-DK" sz="2800" dirty="0">
                <a:latin typeface="Tahoma" panose="020B0604030504040204" pitchFamily="34" charset="0"/>
                <a:ea typeface="Tahoma" panose="020B0604030504040204" pitchFamily="34" charset="0"/>
                <a:cs typeface="Tahoma" panose="020B0604030504040204" pitchFamily="34" charset="0"/>
              </a:rPr>
              <a:t>- Đáp ứng yêu cầu hoạt động trong nhóm và hoạt động tập thể: tổ chức các hoạt động nhóm để tạo cơ hội cho trẻ tham gia cùng các bạn, giao nhiệm vụ cho trẻ khuyết tật như các trẻ khác và khuyến khích trẻ thực hiện, ghi nhận sự cố gắng của trẻ kịp thời.</a:t>
            </a:r>
          </a:p>
          <a:p>
            <a:pPr algn="just" fontAlgn="base">
              <a:spcBef>
                <a:spcPts val="600"/>
              </a:spcBef>
              <a:tabLst>
                <a:tab pos="198120" algn="l"/>
                <a:tab pos="330200" algn="l"/>
              </a:tabLst>
            </a:pPr>
            <a:r>
              <a:rPr lang="nb-NO" sz="2800" dirty="0">
                <a:latin typeface="Tahoma" panose="020B0604030504040204" pitchFamily="34" charset="0"/>
                <a:ea typeface="Tahoma" panose="020B0604030504040204" pitchFamily="34" charset="0"/>
                <a:cs typeface="Tahoma" panose="020B0604030504040204" pitchFamily="34" charset="0"/>
              </a:rPr>
              <a:t>- Thực hành các thói quen tự phục vụ: thường xuyên hằng ngày.</a:t>
            </a:r>
            <a:endParaRPr lang="en-US" sz="2800" dirty="0"/>
          </a:p>
        </p:txBody>
      </p:sp>
    </p:spTree>
    <p:extLst>
      <p:ext uri="{BB962C8B-B14F-4D97-AF65-F5344CB8AC3E}">
        <p14:creationId xmlns:p14="http://schemas.microsoft.com/office/powerpoint/2010/main" val="50624360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36CD0F97-2E5B-4E84-8544-EB24DED104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099048"/>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65CDAFE1-059B-49EF-8E73-47DED29BD7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430000" cy="6105523"/>
          </a:xfrm>
          <a:custGeom>
            <a:avLst/>
            <a:gdLst>
              <a:gd name="connsiteX0" fmla="*/ 0 w 11430000"/>
              <a:gd name="connsiteY0" fmla="*/ 0 h 6105523"/>
              <a:gd name="connsiteX1" fmla="*/ 7267575 w 11430000"/>
              <a:gd name="connsiteY1" fmla="*/ 0 h 6105523"/>
              <a:gd name="connsiteX2" fmla="*/ 7267575 w 11430000"/>
              <a:gd name="connsiteY2" fmla="*/ 762000 h 6105523"/>
              <a:gd name="connsiteX3" fmla="*/ 11430000 w 11430000"/>
              <a:gd name="connsiteY3" fmla="*/ 762000 h 6105523"/>
              <a:gd name="connsiteX4" fmla="*/ 11430000 w 11430000"/>
              <a:gd name="connsiteY4" fmla="*/ 6105523 h 6105523"/>
              <a:gd name="connsiteX5" fmla="*/ 7267575 w 11430000"/>
              <a:gd name="connsiteY5" fmla="*/ 6105523 h 6105523"/>
              <a:gd name="connsiteX6" fmla="*/ 5334000 w 11430000"/>
              <a:gd name="connsiteY6" fmla="*/ 6105523 h 6105523"/>
              <a:gd name="connsiteX7" fmla="*/ 0 w 11430000"/>
              <a:gd name="connsiteY7" fmla="*/ 6105523 h 610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430000" h="6105523">
                <a:moveTo>
                  <a:pt x="0" y="0"/>
                </a:moveTo>
                <a:lnTo>
                  <a:pt x="7267575" y="0"/>
                </a:lnTo>
                <a:lnTo>
                  <a:pt x="7267575" y="762000"/>
                </a:lnTo>
                <a:lnTo>
                  <a:pt x="11430000" y="762000"/>
                </a:lnTo>
                <a:lnTo>
                  <a:pt x="11430000" y="6105523"/>
                </a:lnTo>
                <a:lnTo>
                  <a:pt x="7267575" y="6105523"/>
                </a:lnTo>
                <a:lnTo>
                  <a:pt x="5334000" y="6105523"/>
                </a:lnTo>
                <a:lnTo>
                  <a:pt x="0" y="6105523"/>
                </a:lnTo>
                <a:close/>
              </a:path>
            </a:pathLst>
          </a:custGeom>
          <a:ln w="762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3B11ACD5-A274-4D42-43F5-A72AD7A03E97}"/>
              </a:ext>
            </a:extLst>
          </p:cNvPr>
          <p:cNvSpPr>
            <a:spLocks noGrp="1"/>
          </p:cNvSpPr>
          <p:nvPr>
            <p:ph type="title"/>
          </p:nvPr>
        </p:nvSpPr>
        <p:spPr>
          <a:xfrm>
            <a:off x="916012" y="752478"/>
            <a:ext cx="10088686" cy="672286"/>
          </a:xfrm>
        </p:spPr>
        <p:txBody>
          <a:bodyPr>
            <a:normAutofit fontScale="90000"/>
          </a:bodyPr>
          <a:lstStyle/>
          <a:p>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I.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Khái</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niệm</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vai</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trò</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ý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nghĩa</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của</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kỹ</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tiền</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đường</a:t>
            </a:r>
            <a:br>
              <a:rPr lang="en-US" sz="3200" b="1" dirty="0">
                <a:latin typeface="Tahoma" panose="020B0604030504040204" pitchFamily="34" charset="0"/>
                <a:ea typeface="Tahoma" panose="020B0604030504040204" pitchFamily="34" charset="0"/>
                <a:cs typeface="Tahoma" panose="020B0604030504040204" pitchFamily="34" charset="0"/>
              </a:rPr>
            </a:br>
            <a:endPar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id="{FC05941C-B5AE-0C92-8EEC-1376B2E02B87}"/>
              </a:ext>
            </a:extLst>
          </p:cNvPr>
          <p:cNvSpPr>
            <a:spLocks noGrp="1"/>
          </p:cNvSpPr>
          <p:nvPr>
            <p:ph idx="1"/>
          </p:nvPr>
        </p:nvSpPr>
        <p:spPr>
          <a:xfrm>
            <a:off x="464288" y="1291970"/>
            <a:ext cx="10811700" cy="5189792"/>
          </a:xfrm>
        </p:spPr>
        <p:txBody>
          <a:bodyPr>
            <a:normAutofit fontScale="25000" lnSpcReduction="20000"/>
          </a:bodyPr>
          <a:lstStyle/>
          <a:p>
            <a:pPr marL="0" indent="0" algn="just">
              <a:lnSpc>
                <a:spcPct val="120000"/>
              </a:lnSpc>
              <a:spcBef>
                <a:spcPts val="600"/>
              </a:spcBef>
              <a:spcAft>
                <a:spcPts val="600"/>
              </a:spcAft>
              <a:buNone/>
            </a:pPr>
            <a:r>
              <a:rPr lang="pt-BR" sz="2400" dirty="0">
                <a:effectLst/>
                <a:latin typeface="Tahoma" panose="020B0604030504040204" pitchFamily="34" charset="0"/>
                <a:ea typeface="Tahoma" panose="020B0604030504040204" pitchFamily="34" charset="0"/>
                <a:cs typeface="Tahoma" panose="020B0604030504040204" pitchFamily="34" charset="0"/>
              </a:rPr>
              <a:t>	</a:t>
            </a:r>
            <a:r>
              <a:rPr lang="pt-BR" sz="11200" b="1" dirty="0">
                <a:solidFill>
                  <a:srgbClr val="1508B8"/>
                </a:solidFill>
                <a:latin typeface="Tahoma" panose="020B0604030504040204" pitchFamily="34" charset="0"/>
                <a:ea typeface="Tahoma" panose="020B0604030504040204" pitchFamily="34" charset="0"/>
                <a:cs typeface="Tahoma" panose="020B0604030504040204" pitchFamily="34" charset="0"/>
              </a:rPr>
              <a:t>1. Khái niệm</a:t>
            </a:r>
            <a:r>
              <a:rPr lang="pt-BR" sz="11200" dirty="0">
                <a:latin typeface="Tahoma" panose="020B0604030504040204" pitchFamily="34" charset="0"/>
                <a:ea typeface="Tahoma" panose="020B0604030504040204" pitchFamily="34" charset="0"/>
                <a:cs typeface="Tahoma" panose="020B0604030504040204" pitchFamily="34" charset="0"/>
              </a:rPr>
              <a:t>: l</a:t>
            </a:r>
            <a:r>
              <a:rPr lang="pt-BR" sz="11200" dirty="0">
                <a:effectLst/>
                <a:latin typeface="Tahoma" panose="020B0604030504040204" pitchFamily="34" charset="0"/>
                <a:ea typeface="Tahoma" panose="020B0604030504040204" pitchFamily="34" charset="0"/>
                <a:cs typeface="Tahoma" panose="020B0604030504040204" pitchFamily="34" charset="0"/>
              </a:rPr>
              <a:t>à những kỹ năng cơ bản, chuẩn bị cho trẻ trong giai đoạn chuyển tiếp từ mầm non lên tiểu học để đảm bảo sự sẵn sàng về tâm lí và năng lực học tập để trẻ có thể thành công khi học tập ở trường tiểu học và học tập suốt đời.</a:t>
            </a:r>
            <a:endParaRPr lang="en-US" sz="112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600"/>
              </a:spcBef>
              <a:spcAft>
                <a:spcPts val="600"/>
              </a:spcAft>
              <a:buNone/>
            </a:pP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pt-BR" sz="11200" dirty="0">
                <a:effectLst/>
                <a:latin typeface="Tahoma" panose="020B0604030504040204" pitchFamily="34" charset="0"/>
                <a:ea typeface="Tahoma" panose="020B0604030504040204" pitchFamily="34" charset="0"/>
                <a:cs typeface="Tahoma" panose="020B0604030504040204" pitchFamily="34" charset="0"/>
              </a:rPr>
              <a:t>Kỹ năng tiền học đường cho trẻ bao gồm:</a:t>
            </a:r>
          </a:p>
          <a:p>
            <a:pPr marL="0" indent="0" algn="just">
              <a:lnSpc>
                <a:spcPct val="120000"/>
              </a:lnSpc>
              <a:spcBef>
                <a:spcPts val="600"/>
              </a:spcBef>
              <a:spcAft>
                <a:spcPts val="600"/>
              </a:spcAft>
              <a:buNone/>
            </a:pPr>
            <a:r>
              <a:rPr lang="pt-BR" sz="11200" dirty="0">
                <a:latin typeface="Tahoma" panose="020B0604030504040204" pitchFamily="34" charset="0"/>
                <a:ea typeface="Tahoma" panose="020B0604030504040204" pitchFamily="34" charset="0"/>
                <a:cs typeface="Tahoma" panose="020B0604030504040204" pitchFamily="34" charset="0"/>
              </a:rPr>
              <a:t>- Kỹ</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tự</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phục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vụ</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và</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quản</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lí</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học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tập</a:t>
            </a:r>
            <a:r>
              <a:rPr lang="en-US" sz="11200" dirty="0">
                <a:effectLst/>
                <a:latin typeface="Tahoma" panose="020B0604030504040204" pitchFamily="34" charset="0"/>
                <a:ea typeface="Tahoma" panose="020B0604030504040204" pitchFamily="34" charset="0"/>
                <a:cs typeface="Tahoma" panose="020B0604030504040204" pitchFamily="34" charset="0"/>
              </a:rPr>
              <a:t>. </a:t>
            </a:r>
          </a:p>
          <a:p>
            <a:pPr marL="0" indent="0" algn="just">
              <a:lnSpc>
                <a:spcPct val="120000"/>
              </a:lnSpc>
              <a:spcBef>
                <a:spcPts val="600"/>
              </a:spcBef>
              <a:spcAft>
                <a:spcPts val="600"/>
              </a:spcAft>
              <a:buNone/>
            </a:pPr>
            <a:r>
              <a:rPr lang="en-US" sz="11200" dirty="0">
                <a:latin typeface="Tahoma" panose="020B0604030504040204" pitchFamily="34" charset="0"/>
                <a:ea typeface="Tahoma" panose="020B0604030504040204" pitchFamily="34" charset="0"/>
                <a:cs typeface="Tahoma" panose="020B0604030504040204" pitchFamily="34" charset="0"/>
              </a:rPr>
              <a:t>- </a:t>
            </a:r>
            <a:r>
              <a:rPr lang="en-US" sz="11200" dirty="0" err="1">
                <a:latin typeface="Tahoma" panose="020B0604030504040204" pitchFamily="34" charset="0"/>
                <a:ea typeface="Tahoma" panose="020B0604030504040204" pitchFamily="34" charset="0"/>
                <a:cs typeface="Tahoma" panose="020B0604030504040204" pitchFamily="34" charset="0"/>
              </a:rPr>
              <a:t>Kỹ</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nhận</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thức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học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tập</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cho</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trẻ</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khuyết</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tật</a:t>
            </a:r>
            <a:r>
              <a:rPr lang="en-US" sz="11200" dirty="0">
                <a:latin typeface="Tahoma" panose="020B0604030504040204" pitchFamily="34" charset="0"/>
                <a:ea typeface="Tahoma" panose="020B0604030504040204" pitchFamily="34" charset="0"/>
                <a:cs typeface="Tahoma" panose="020B0604030504040204" pitchFamily="34" charset="0"/>
              </a:rPr>
              <a:t>.</a:t>
            </a:r>
          </a:p>
          <a:p>
            <a:pPr marL="0" indent="0" algn="just">
              <a:lnSpc>
                <a:spcPct val="120000"/>
              </a:lnSpc>
              <a:spcBef>
                <a:spcPts val="600"/>
              </a:spcBef>
              <a:spcAft>
                <a:spcPts val="600"/>
              </a:spcAft>
              <a:buNone/>
            </a:pPr>
            <a:r>
              <a:rPr lang="en-US" sz="11200" dirty="0">
                <a:latin typeface="Tahoma" panose="020B0604030504040204" pitchFamily="34" charset="0"/>
                <a:ea typeface="Tahoma" panose="020B0604030504040204" pitchFamily="34" charset="0"/>
                <a:cs typeface="Tahoma" panose="020B0604030504040204" pitchFamily="34" charset="0"/>
              </a:rPr>
              <a:t>- </a:t>
            </a:r>
            <a:r>
              <a:rPr lang="en-US" sz="11200" dirty="0" err="1">
                <a:latin typeface="Tahoma" panose="020B0604030504040204" pitchFamily="34" charset="0"/>
                <a:ea typeface="Tahoma" panose="020B0604030504040204" pitchFamily="34" charset="0"/>
                <a:cs typeface="Tahoma" panose="020B0604030504040204" pitchFamily="34" charset="0"/>
              </a:rPr>
              <a:t>Kỹ</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pt-BR" sz="11200" dirty="0">
                <a:effectLst/>
                <a:latin typeface="Tahoma" panose="020B0604030504040204" pitchFamily="34" charset="0"/>
                <a:ea typeface="Tahoma" panose="020B0604030504040204" pitchFamily="34" charset="0"/>
                <a:cs typeface="Tahoma" panose="020B0604030504040204" pitchFamily="34" charset="0"/>
              </a:rPr>
              <a:t>xã hội và duy trì mối quan hệ trong học tập cho trẻ khuyết tật. </a:t>
            </a:r>
            <a:endParaRPr lang="en-US" sz="11200" dirty="0">
              <a:latin typeface="Tahoma" panose="020B0604030504040204" pitchFamily="34" charset="0"/>
              <a:ea typeface="Tahoma" panose="020B0604030504040204" pitchFamily="34" charset="0"/>
              <a:cs typeface="Tahoma" panose="020B0604030504040204" pitchFamily="34" charset="0"/>
            </a:endParaRPr>
          </a:p>
          <a:p>
            <a:pPr marL="0" indent="0" algn="just">
              <a:lnSpc>
                <a:spcPct val="120000"/>
              </a:lnSpc>
              <a:spcBef>
                <a:spcPts val="600"/>
              </a:spcBef>
              <a:spcAft>
                <a:spcPts val="600"/>
              </a:spcAft>
              <a:buNone/>
            </a:pPr>
            <a:r>
              <a:rPr lang="en-US" sz="11200" dirty="0">
                <a:effectLst/>
                <a:latin typeface="Tahoma" panose="020B0604030504040204" pitchFamily="34" charset="0"/>
                <a:ea typeface="Tahoma" panose="020B0604030504040204" pitchFamily="34" charset="0"/>
                <a:cs typeface="Tahoma" panose="020B0604030504040204" pitchFamily="34" charset="0"/>
              </a:rPr>
              <a:t>=&gt; </a:t>
            </a:r>
            <a:r>
              <a:rPr lang="en-US" sz="11200" dirty="0" err="1">
                <a:effectLst/>
                <a:latin typeface="Tahoma" panose="020B0604030504040204" pitchFamily="34" charset="0"/>
                <a:ea typeface="Tahoma" panose="020B0604030504040204" pitchFamily="34" charset="0"/>
                <a:cs typeface="Tahoma" panose="020B0604030504040204" pitchFamily="34" charset="0"/>
              </a:rPr>
              <a:t>Ngoài</a:t>
            </a:r>
            <a:r>
              <a:rPr lang="en-US" sz="11200" dirty="0">
                <a:effectLst/>
                <a:latin typeface="Tahoma" panose="020B0604030504040204" pitchFamily="34" charset="0"/>
                <a:ea typeface="Tahoma" panose="020B0604030504040204" pitchFamily="34" charset="0"/>
                <a:cs typeface="Tahoma" panose="020B0604030504040204" pitchFamily="34" charset="0"/>
              </a:rPr>
              <a:t> ra, </a:t>
            </a:r>
            <a:r>
              <a:rPr lang="en-US" sz="11200" dirty="0" err="1">
                <a:effectLst/>
                <a:latin typeface="Tahoma" panose="020B0604030504040204" pitchFamily="34" charset="0"/>
                <a:ea typeface="Tahoma" panose="020B0604030504040204" pitchFamily="34" charset="0"/>
                <a:cs typeface="Tahoma" panose="020B0604030504040204" pitchFamily="34" charset="0"/>
              </a:rPr>
              <a:t>mỗi</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trẻ</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khuyết</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tật</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sẽ</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có</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những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kỹ</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năng</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đặc</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thù</a:t>
            </a:r>
            <a:r>
              <a:rPr lang="en-US" sz="11200" dirty="0">
                <a:effectLst/>
                <a:latin typeface="Tahoma" panose="020B0604030504040204" pitchFamily="34" charset="0"/>
                <a:ea typeface="Tahoma" panose="020B0604030504040204" pitchFamily="34" charset="0"/>
                <a:cs typeface="Tahoma" panose="020B0604030504040204" pitchFamily="34" charset="0"/>
              </a:rPr>
              <a:t> </a:t>
            </a:r>
            <a:r>
              <a:rPr lang="en-US" sz="11200" dirty="0" err="1">
                <a:effectLst/>
                <a:latin typeface="Tahoma" panose="020B0604030504040204" pitchFamily="34" charset="0"/>
                <a:ea typeface="Tahoma" panose="020B0604030504040204" pitchFamily="34" charset="0"/>
                <a:cs typeface="Tahoma" panose="020B0604030504040204" pitchFamily="34" charset="0"/>
              </a:rPr>
              <a:t>riêng</a:t>
            </a:r>
            <a:r>
              <a:rPr lang="en-US" sz="11200" dirty="0">
                <a:effectLst/>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37170744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1DDDA9E-DE81-9B42-9860-060DC2697C7F}"/>
              </a:ext>
            </a:extLst>
          </p:cNvPr>
          <p:cNvSpPr>
            <a:spLocks noGrp="1"/>
          </p:cNvSpPr>
          <p:nvPr>
            <p:ph type="title"/>
          </p:nvPr>
        </p:nvSpPr>
        <p:spPr>
          <a:xfrm>
            <a:off x="888671" y="922761"/>
            <a:ext cx="10414658" cy="803341"/>
          </a:xfrm>
        </p:spPr>
        <p:txBody>
          <a:bodyPr vert="horz" lIns="91440" tIns="45720" rIns="91440" bIns="45720" rtlCol="0" anchor="ctr">
            <a:normAutofit/>
          </a:body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2.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Kỹ</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pt-BR" sz="2800" b="1" dirty="0">
                <a:solidFill>
                  <a:srgbClr val="FF0000"/>
                </a:solidFill>
                <a:latin typeface="Tahoma" panose="020B0604030504040204" pitchFamily="34" charset="0"/>
                <a:ea typeface="Tahoma" panose="020B0604030504040204" pitchFamily="34" charset="0"/>
                <a:cs typeface="Tahoma" panose="020B0604030504040204" pitchFamily="34" charset="0"/>
              </a:rPr>
              <a:t>nhận thức:</a:t>
            </a:r>
            <a:endPar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A5D3D2CD-5A06-52F3-7307-ABBF13C9A6EF}"/>
              </a:ext>
            </a:extLst>
          </p:cNvPr>
          <p:cNvSpPr txBox="1"/>
          <p:nvPr/>
        </p:nvSpPr>
        <p:spPr>
          <a:xfrm>
            <a:off x="486888" y="1726102"/>
            <a:ext cx="10816441" cy="3691588"/>
          </a:xfrm>
          <a:prstGeom prst="rect">
            <a:avLst/>
          </a:prstGeom>
          <a:noFill/>
        </p:spPr>
        <p:txBody>
          <a:bodyPr wrap="square">
            <a:spAutoFit/>
          </a:bodyPr>
          <a:lstStyle/>
          <a:p>
            <a:pPr marL="822960" indent="-457200" algn="just" fontAlgn="base">
              <a:spcBef>
                <a:spcPts val="600"/>
              </a:spcBef>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Bao </a:t>
            </a:r>
            <a:r>
              <a:rPr lang="en-US" sz="2800" dirty="0" err="1">
                <a:latin typeface="Tahoma" panose="020B0604030504040204" pitchFamily="34" charset="0"/>
                <a:ea typeface="Tahoma" panose="020B0604030504040204" pitchFamily="34" charset="0"/>
                <a:cs typeface="Tahoma" panose="020B0604030504040204" pitchFamily="34" charset="0"/>
              </a:rPr>
              <a:t>gồm</a:t>
            </a:r>
            <a:r>
              <a:rPr lang="en-US" sz="2800" dirty="0">
                <a:latin typeface="Tahoma" panose="020B0604030504040204" pitchFamily="34" charset="0"/>
                <a:ea typeface="Tahoma" panose="020B0604030504040204" pitchFamily="34" charset="0"/>
                <a:cs typeface="Tahoma" panose="020B0604030504040204" pitchFamily="34" charset="0"/>
              </a:rPr>
              <a:t>: </a:t>
            </a:r>
          </a:p>
          <a:p>
            <a:pPr marL="822960" indent="-457200" algn="just" fontAlgn="base">
              <a:spcBef>
                <a:spcPts val="600"/>
              </a:spcBef>
              <a:buFont typeface="Arial" panose="020B0604020202020204" pitchFamily="34" charset="0"/>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p>
          <a:p>
            <a:pPr marL="822960" indent="-457200" algn="just" fontAlgn="base">
              <a:spcBef>
                <a:spcPts val="600"/>
              </a:spcBef>
              <a:buFont typeface="Arial" panose="020B0604020202020204" pitchFamily="34" charset="0"/>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Hệ</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a:t>
            </a:r>
          </a:p>
          <a:p>
            <a:pPr marL="822960" indent="-457200" algn="just" fontAlgn="base">
              <a:spcBef>
                <a:spcPts val="600"/>
              </a:spcBef>
              <a:buFont typeface="Arial" panose="020B0604020202020204" pitchFamily="34" charset="0"/>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tổ</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theo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cấu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rõ</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ràng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đảm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bảo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a:t>
            </a:r>
          </a:p>
          <a:p>
            <a:pPr marL="651510" marR="0" lvl="0" indent="-285750" algn="just" defTabSz="914400" rtl="0" eaLnBrk="1" fontAlgn="base" latinLnBrk="0" hangingPunct="1">
              <a:lnSpc>
                <a:spcPct val="105000"/>
              </a:lnSpc>
              <a:spcBef>
                <a:spcPts val="600"/>
              </a:spcBef>
              <a:spcAft>
                <a:spcPts val="0"/>
              </a:spcAft>
              <a:buClr>
                <a:srgbClr val="FA2481"/>
              </a:buClr>
              <a:buSzTx/>
              <a:buFontTx/>
              <a:buChar char="-"/>
              <a:tabLst>
                <a:tab pos="198120" algn="l"/>
                <a:tab pos="330200" algn="l"/>
              </a:tabLst>
              <a:defRPr/>
            </a:pPr>
            <a:endParaRPr lang="en-US" dirty="0"/>
          </a:p>
        </p:txBody>
      </p:sp>
    </p:spTree>
    <p:extLst>
      <p:ext uri="{BB962C8B-B14F-4D97-AF65-F5344CB8AC3E}">
        <p14:creationId xmlns:p14="http://schemas.microsoft.com/office/powerpoint/2010/main" val="113557336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331CD18-B726-E2FE-BD4D-ADEB0B41F655}"/>
              </a:ext>
            </a:extLst>
          </p:cNvPr>
          <p:cNvSpPr txBox="1"/>
          <p:nvPr/>
        </p:nvSpPr>
        <p:spPr>
          <a:xfrm>
            <a:off x="866899" y="954206"/>
            <a:ext cx="10412677" cy="5261248"/>
          </a:xfrm>
          <a:prstGeom prst="rect">
            <a:avLst/>
          </a:prstGeom>
          <a:noFill/>
        </p:spPr>
        <p:txBody>
          <a:bodyPr wrap="square">
            <a:spAutoFit/>
          </a:bodyPr>
          <a:lstStyle/>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ở ý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diễn</a:t>
            </a:r>
            <a:r>
              <a:rPr lang="en-US" sz="2800" dirty="0">
                <a:latin typeface="Tahoma" panose="020B0604030504040204" pitchFamily="34" charset="0"/>
                <a:ea typeface="Tahoma" panose="020B0604030504040204" pitchFamily="34" charset="0"/>
                <a:cs typeface="Tahoma" panose="020B0604030504040204" pitchFamily="34" charset="0"/>
              </a:rPr>
              <a:t> ra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nhanh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chính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a:t>
            </a:r>
          </a:p>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diễn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thông</a:t>
            </a:r>
            <a:r>
              <a:rPr lang="en-US" sz="2800" dirty="0">
                <a:latin typeface="Tahoma" panose="020B0604030504040204" pitchFamily="34" charset="0"/>
                <a:ea typeface="Tahoma" panose="020B0604030504040204" pitchFamily="34" charset="0"/>
                <a:cs typeface="Tahoma" panose="020B0604030504040204" pitchFamily="34" charset="0"/>
              </a:rPr>
              <a:t> qua </a:t>
            </a:r>
            <a:r>
              <a:rPr lang="en-US" sz="2800" dirty="0" err="1">
                <a:latin typeface="Tahoma" panose="020B0604030504040204" pitchFamily="34" charset="0"/>
                <a:ea typeface="Tahoma" panose="020B0604030504040204" pitchFamily="34" charset="0"/>
                <a:cs typeface="Tahoma" panose="020B0604030504040204" pitchFamily="34" charset="0"/>
              </a:rPr>
              <a:t>quá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rút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chia </a:t>
            </a:r>
            <a:r>
              <a:rPr lang="en-US" sz="2800" dirty="0" err="1">
                <a:latin typeface="Tahoma" panose="020B0604030504040204" pitchFamily="34" charset="0"/>
                <a:ea typeface="Tahoma" panose="020B0604030504040204" pitchFamily="34" charset="0"/>
                <a:cs typeface="Tahoma" panose="020B0604030504040204" pitchFamily="34" charset="0"/>
              </a:rPr>
              <a:t>sẻ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hiểu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khác</a:t>
            </a:r>
            <a:r>
              <a:rPr lang="en-US" sz="2800" dirty="0">
                <a:latin typeface="Tahoma" panose="020B0604030504040204" pitchFamily="34" charset="0"/>
                <a:ea typeface="Tahoma" panose="020B0604030504040204" pitchFamily="34" charset="0"/>
                <a:cs typeface="Tahoma" panose="020B0604030504040204" pitchFamily="34" charset="0"/>
              </a:rPr>
              <a:t>. Do </a:t>
            </a:r>
            <a:r>
              <a:rPr lang="en-US" sz="2800" dirty="0" err="1">
                <a:latin typeface="Tahoma" panose="020B0604030504040204" pitchFamily="34" charset="0"/>
                <a:ea typeface="Tahoma" panose="020B0604030504040204" pitchFamily="34" charset="0"/>
                <a:cs typeface="Tahoma" panose="020B0604030504040204" pitchFamily="34" charset="0"/>
              </a:rPr>
              <a:t>đó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hợp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bao </a:t>
            </a:r>
            <a:r>
              <a:rPr lang="en-US" sz="2800" dirty="0" err="1">
                <a:latin typeface="Tahoma" panose="020B0604030504040204" pitchFamily="34" charset="0"/>
                <a:ea typeface="Tahoma" panose="020B0604030504040204" pitchFamily="34" charset="0"/>
                <a:cs typeface="Tahoma" panose="020B0604030504040204" pitchFamily="34" charset="0"/>
              </a:rPr>
              <a:t>gồm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tìm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kiếm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thông</a:t>
            </a:r>
            <a:r>
              <a:rPr lang="en-US" sz="2800" dirty="0">
                <a:latin typeface="Tahoma" panose="020B0604030504040204" pitchFamily="34" charset="0"/>
                <a:ea typeface="Tahoma" panose="020B0604030504040204" pitchFamily="34" charset="0"/>
                <a:cs typeface="Tahoma" panose="020B0604030504040204" pitchFamily="34" charset="0"/>
              </a:rPr>
              <a:t> qua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môi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khám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thế</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xung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quanh</a:t>
            </a:r>
            <a:r>
              <a:rPr lang="en-US" sz="2800" dirty="0">
                <a:latin typeface="Tahoma" panose="020B0604030504040204" pitchFamily="34" charset="0"/>
                <a:ea typeface="Tahoma" panose="020B0604030504040204" pitchFamily="34" charset="0"/>
                <a:cs typeface="Tahoma" panose="020B0604030504040204" pitchFamily="34" charset="0"/>
              </a:rPr>
              <a:t>.</a:t>
            </a:r>
          </a:p>
          <a:p>
            <a:pPr marL="651510" marR="0" lvl="0" indent="-285750" algn="just" defTabSz="914400" rtl="0" eaLnBrk="1" fontAlgn="base" latinLnBrk="0" hangingPunct="1">
              <a:lnSpc>
                <a:spcPct val="105000"/>
              </a:lnSpc>
              <a:spcBef>
                <a:spcPts val="600"/>
              </a:spcBef>
              <a:spcAft>
                <a:spcPts val="0"/>
              </a:spcAft>
              <a:buClr>
                <a:srgbClr val="FA2481"/>
              </a:buClr>
              <a:buSzTx/>
              <a:buFontTx/>
              <a:buChar char="-"/>
              <a:tabLst>
                <a:tab pos="198120" algn="l"/>
                <a:tab pos="330200" algn="l"/>
              </a:tabLst>
              <a:defRPr/>
            </a:pPr>
            <a:endParaRPr lang="en-US" dirty="0"/>
          </a:p>
        </p:txBody>
      </p:sp>
    </p:spTree>
    <p:extLst>
      <p:ext uri="{BB962C8B-B14F-4D97-AF65-F5344CB8AC3E}">
        <p14:creationId xmlns:p14="http://schemas.microsoft.com/office/powerpoint/2010/main" val="50945341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AA2F1-EBD9-7505-77A7-D2089CB7CEB8}"/>
              </a:ext>
            </a:extLst>
          </p:cNvPr>
          <p:cNvSpPr>
            <a:spLocks noGrp="1"/>
          </p:cNvSpPr>
          <p:nvPr>
            <p:ph type="title"/>
          </p:nvPr>
        </p:nvSpPr>
        <p:spPr>
          <a:xfrm>
            <a:off x="844305" y="1067711"/>
            <a:ext cx="10503389" cy="4394938"/>
          </a:xfrm>
        </p:spPr>
        <p:txBody>
          <a:bodyPr anchor="ctr">
            <a:noAutofit/>
          </a:bodyPr>
          <a:lstStyle/>
          <a:p>
            <a:pPr marR="0" lvl="0" algn="l" defTabSz="914400" rtl="0" eaLnBrk="1" fontAlgn="auto" latinLnBrk="0" hangingPunct="1">
              <a:lnSpc>
                <a:spcPct val="100000"/>
              </a:lnSpc>
              <a:spcBef>
                <a:spcPts val="600"/>
              </a:spcBef>
              <a:spcAft>
                <a:spcPts val="600"/>
              </a:spcAft>
              <a:buClr>
                <a:srgbClr val="FA2481"/>
              </a:buClr>
              <a:buSzTx/>
              <a:tabLst/>
              <a:defRPr/>
            </a:pPr>
            <a:r>
              <a:rPr lang="nb-NO" sz="2800" b="1" dirty="0">
                <a:effectLst/>
                <a:latin typeface="Tahoma" panose="020B0604030504040204" pitchFamily="34" charset="0"/>
                <a:ea typeface="Tahoma" panose="020B0604030504040204" pitchFamily="34" charset="0"/>
                <a:cs typeface="Tahoma" panose="020B0604030504040204" pitchFamily="34" charset="0"/>
              </a:rPr>
              <a:t>* Kỹ năng nhận dạng và gọi tên:</a:t>
            </a:r>
            <a:br>
              <a:rPr lang="nb-NO" sz="2800" b="1" i="1" dirty="0">
                <a:effectLst/>
                <a:latin typeface="Tahoma" panose="020B0604030504040204" pitchFamily="34" charset="0"/>
                <a:ea typeface="Tahoma" panose="020B0604030504040204" pitchFamily="34" charset="0"/>
                <a:cs typeface="Tahoma" panose="020B0604030504040204" pitchFamily="34" charset="0"/>
              </a:rPr>
            </a:br>
            <a:r>
              <a:rPr lang="nb-NO" sz="2800" dirty="0">
                <a:effectLst/>
                <a:latin typeface="Tahoma" panose="020B0604030504040204" pitchFamily="34" charset="0"/>
                <a:ea typeface="Tahoma" panose="020B0604030504040204" pitchFamily="34" charset="0"/>
                <a:cs typeface="Tahoma" panose="020B0604030504040204" pitchFamily="34" charset="0"/>
              </a:rPr>
              <a:t>- Là khả năng sử dụng t</a:t>
            </a:r>
            <a:r>
              <a:rPr lang="en-US" sz="2800" dirty="0" err="1">
                <a:effectLst/>
                <a:latin typeface="Tahoma" panose="020B0604030504040204" pitchFamily="34" charset="0"/>
                <a:ea typeface="Tahoma" panose="020B0604030504040204" pitchFamily="34" charset="0"/>
                <a:cs typeface="Tahoma" panose="020B0604030504040204" pitchFamily="34" charset="0"/>
              </a:rPr>
              <a:t>ri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nhìn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những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trải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nghiệm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sử</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dụng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ngôn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nói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gọi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đúng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tượng</a:t>
            </a:r>
            <a:r>
              <a:rPr lang="en-US" sz="2800" dirty="0">
                <a:effectLst/>
                <a:latin typeface="Tahoma" panose="020B0604030504040204" pitchFamily="34" charset="0"/>
                <a:ea typeface="Tahoma" panose="020B0604030504040204" pitchFamily="34" charset="0"/>
                <a:cs typeface="Tahoma" panose="020B0604030504040204" pitchFamily="34" charset="0"/>
              </a:rPr>
              <a:t>, con </a:t>
            </a:r>
            <a:r>
              <a:rPr lang="en-US" sz="2800" dirty="0" err="1">
                <a:effectLst/>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tồn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tại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vật</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thật</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mô</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hình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tranh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ảnh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hình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vẽ</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hình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ảnh</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và</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gọi</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tên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b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b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Nhận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dạng</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gọi</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tên</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chữ</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và</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 </a:t>
            </a:r>
            <a:r>
              <a:rPr kumimoji="0" lang="en-US" sz="2800" b="0" i="0" u="none" strike="noStrike" kern="1200" cap="none" spc="0" normalizeH="0" baseline="0" noProof="0" dirty="0" err="1">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số</a:t>
            </a:r>
            <a:r>
              <a:rPr kumimoji="0" lang="en-US" sz="2800" b="0" i="0" u="none" strike="noStrike" kern="1200" cap="none" spc="0" normalizeH="0" baseline="0" noProof="0" dirty="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6968277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B7ED280-CAD4-6639-DA67-79176EC4EA70}"/>
              </a:ext>
            </a:extLst>
          </p:cNvPr>
          <p:cNvSpPr>
            <a:spLocks noGrp="1"/>
          </p:cNvSpPr>
          <p:nvPr>
            <p:ph type="title"/>
          </p:nvPr>
        </p:nvSpPr>
        <p:spPr>
          <a:xfrm>
            <a:off x="945112" y="1124117"/>
            <a:ext cx="10301776" cy="4609765"/>
          </a:xfrm>
        </p:spPr>
        <p:txBody>
          <a:bodyPr>
            <a:noAutofit/>
          </a:bodyPr>
          <a:lstStyle/>
          <a:p>
            <a:pPr>
              <a:lnSpc>
                <a:spcPct val="100000"/>
              </a:lnSpc>
              <a:spcBef>
                <a:spcPts val="600"/>
              </a:spcBef>
              <a:spcAft>
                <a:spcPts val="600"/>
              </a:spcAft>
            </a:pP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Kỹ</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năng</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giải</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quyết</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nhiệm</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vụ</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học</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tập</a:t>
            </a:r>
            <a:r>
              <a:rPr lang="en-US" sz="2800" b="1" dirty="0">
                <a:effectLst/>
                <a:latin typeface="Tahoma" panose="020B0604030504040204" pitchFamily="34" charset="0"/>
                <a:ea typeface="Tahoma" panose="020B0604030504040204" pitchFamily="34" charset="0"/>
                <a:cs typeface="Tahoma" panose="020B0604030504040204" pitchFamily="34" charset="0"/>
              </a:rPr>
              <a:t>:</a:t>
            </a:r>
            <a:br>
              <a:rPr lang="en-US" sz="2800" b="1"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Quy </a:t>
            </a:r>
            <a:r>
              <a:rPr lang="en-US" sz="2800" dirty="0" err="1">
                <a:effectLst/>
                <a:latin typeface="Tahoma" panose="020B0604030504040204" pitchFamily="34" charset="0"/>
                <a:ea typeface="Tahoma" panose="020B0604030504040204" pitchFamily="34" charset="0"/>
                <a:cs typeface="Tahoma" panose="020B0604030504040204" pitchFamily="34" charset="0"/>
              </a:rPr>
              <a:t>luật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quá</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thức</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err="1">
                <a:latin typeface="Tahoma" panose="020B0604030504040204" pitchFamily="34" charset="0"/>
                <a:ea typeface="Tahoma" panose="020B0604030504040204" pitchFamily="34" charset="0"/>
                <a:cs typeface="Tahoma" panose="020B0604030504040204" pitchFamily="34" charset="0"/>
              </a:rPr>
              <a:t>V</a:t>
            </a:r>
            <a:r>
              <a:rPr lang="en-US" sz="2800" dirty="0" err="1">
                <a:effectLst/>
                <a:latin typeface="Tahoma" panose="020B0604030504040204" pitchFamily="34" charset="0"/>
                <a:ea typeface="Tahoma" panose="020B0604030504040204" pitchFamily="34" charset="0"/>
                <a:cs typeface="Tahoma" panose="020B0604030504040204" pitchFamily="34" charset="0"/>
              </a:rPr>
              <a:t>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thật</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Mô</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ảnh</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Ngôn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ngữ</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Khái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niệm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câu</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thành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ít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đến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nhiều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đơn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giản</a:t>
            </a:r>
            <a:r>
              <a:rPr lang="en-US" sz="2800" dirty="0">
                <a:effectLst/>
                <a:latin typeface="Tahoma" panose="020B0604030504040204" pitchFamily="34" charset="0"/>
                <a:ea typeface="Tahoma" panose="020B0604030504040204" pitchFamily="34" charset="0"/>
                <a:cs typeface="Tahoma" panose="020B0604030504040204" pitchFamily="34" charset="0"/>
              </a:rPr>
              <a:t>/</a:t>
            </a:r>
            <a:r>
              <a:rPr lang="en-US" sz="2800" dirty="0" err="1">
                <a:effectLst/>
                <a:latin typeface="Tahoma" panose="020B0604030504040204" pitchFamily="34" charset="0"/>
                <a:ea typeface="Tahoma" panose="020B0604030504040204" pitchFamily="34" charset="0"/>
                <a:cs typeface="Tahoma" panose="020B0604030504040204" pitchFamily="34" charset="0"/>
              </a:rPr>
              <a:t>dễ</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đến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tạp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hơn</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Nhiệm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vụ</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càng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được</a:t>
            </a:r>
            <a:r>
              <a:rPr lang="en-US" sz="2800" dirty="0">
                <a:effectLst/>
                <a:latin typeface="Tahoma" panose="020B0604030504040204" pitchFamily="34" charset="0"/>
                <a:ea typeface="Tahoma" panose="020B0604030504040204" pitchFamily="34" charset="0"/>
                <a:cs typeface="Tahoma" panose="020B0604030504040204" pitchFamily="34" charset="0"/>
              </a:rPr>
              <a:t> chia </a:t>
            </a:r>
            <a:r>
              <a:rPr lang="en-US" sz="2800" dirty="0" err="1">
                <a:effectLst/>
                <a:latin typeface="Tahoma" panose="020B0604030504040204" pitchFamily="34" charset="0"/>
                <a:ea typeface="Tahoma" panose="020B0604030504040204" pitchFamily="34" charset="0"/>
                <a:cs typeface="Tahoma" panose="020B0604030504040204" pitchFamily="34" charset="0"/>
              </a:rPr>
              <a:t>nhỏ</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càng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tốt</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phần</a:t>
            </a:r>
            <a:r>
              <a:rPr lang="en-US" sz="2800" dirty="0">
                <a:effectLst/>
                <a:latin typeface="Tahoma" panose="020B0604030504040204" pitchFamily="34" charset="0"/>
                <a:ea typeface="Tahoma" panose="020B0604030504040204" pitchFamily="34" charset="0"/>
                <a:cs typeface="Tahoma" panose="020B0604030504040204" pitchFamily="34" charset="0"/>
              </a:rPr>
              <a:t>/</a:t>
            </a:r>
            <a:r>
              <a:rPr lang="en-US" sz="2800" dirty="0" err="1">
                <a:effectLst/>
                <a:latin typeface="Tahoma" panose="020B0604030504040204" pitchFamily="34" charset="0"/>
                <a:ea typeface="Tahoma" panose="020B0604030504040204" pitchFamily="34" charset="0"/>
                <a:cs typeface="Tahoma" panose="020B0604030504040204" pitchFamily="34" charset="0"/>
              </a:rPr>
              <a:t>công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đoạn</a:t>
            </a:r>
            <a:r>
              <a:rPr lang="en-US" sz="2800" dirty="0">
                <a:effectLst/>
                <a:latin typeface="Tahoma" panose="020B0604030504040204" pitchFamily="34" charset="0"/>
                <a:ea typeface="Tahoma" panose="020B0604030504040204" pitchFamily="34" charset="0"/>
                <a:cs typeface="Tahoma" panose="020B0604030504040204" pitchFamily="34" charset="0"/>
              </a:rPr>
              <a:t>/</a:t>
            </a:r>
            <a:r>
              <a:rPr lang="en-US" sz="2800" dirty="0" err="1">
                <a:effectLst/>
                <a:latin typeface="Tahoma" panose="020B0604030504040204" pitchFamily="34" charset="0"/>
                <a:ea typeface="Tahoma" panose="020B0604030504040204" pitchFamily="34" charset="0"/>
                <a:cs typeface="Tahoma" panose="020B0604030504040204" pitchFamily="34" charset="0"/>
              </a:rPr>
              <a:t>từng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bước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nhỏ</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về</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thời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gian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trợ</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giúp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cố</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quá</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gắn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liền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hướng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dẫn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7440297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E14C78B-108D-9731-8838-4584C5504285}"/>
              </a:ext>
            </a:extLst>
          </p:cNvPr>
          <p:cNvSpPr>
            <a:spLocks noGrp="1"/>
          </p:cNvSpPr>
          <p:nvPr>
            <p:ph type="title"/>
          </p:nvPr>
        </p:nvSpPr>
        <p:spPr>
          <a:xfrm>
            <a:off x="945112" y="1124117"/>
            <a:ext cx="10301776" cy="4609765"/>
          </a:xfrm>
        </p:spPr>
        <p:txBody>
          <a:bodyPr>
            <a:noAutofit/>
          </a:bodyPr>
          <a:lstStyle/>
          <a:p>
            <a:pPr>
              <a:lnSpc>
                <a:spcPct val="100000"/>
              </a:lnSpc>
              <a:spcBef>
                <a:spcPts val="600"/>
              </a:spcBef>
              <a:spcAft>
                <a:spcPts val="600"/>
              </a:spcAft>
            </a:pP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Làm</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quen</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với</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kỹ</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năng</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b="1" dirty="0" err="1">
                <a:effectLst/>
                <a:latin typeface="Tahoma" panose="020B0604030504040204" pitchFamily="34" charset="0"/>
                <a:ea typeface="Tahoma" panose="020B0604030504040204" pitchFamily="34" charset="0"/>
                <a:cs typeface="Tahoma" panose="020B0604030504040204" pitchFamily="34" charset="0"/>
              </a:rPr>
              <a:t>đọc</a:t>
            </a: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cấp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b="1"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vờ</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nhìn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thấy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trong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cuộc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sống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hằng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ngày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áp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ti</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tranh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ảnh</a:t>
            </a:r>
            <a:r>
              <a:rPr lang="en-US" sz="2800" dirty="0">
                <a:effectLst/>
                <a:latin typeface="Tahoma" panose="020B0604030504040204" pitchFamily="34" charset="0"/>
                <a:ea typeface="Tahoma" panose="020B0604030504040204" pitchFamily="34" charset="0"/>
                <a:cs typeface="Tahoma" panose="020B0604030504040204" pitchFamily="34" charset="0"/>
              </a:rPr>
              <a:t> =&gt; </a:t>
            </a:r>
            <a:r>
              <a:rPr lang="en-US" sz="2800" dirty="0" err="1">
                <a:effectLst/>
                <a:latin typeface="Tahoma" panose="020B0604030504040204" pitchFamily="34" charset="0"/>
                <a:ea typeface="Tahoma" panose="020B0604030504040204" pitchFamily="34" charset="0"/>
                <a:cs typeface="Tahoma" panose="020B0604030504040204" pitchFamily="34" charset="0"/>
              </a:rPr>
              <a:t>cho</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quen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yêu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khởi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đầu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cho</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quá</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quen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kỹ</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năng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ghi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nhớ</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dạng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máy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móc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lựa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chọn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mối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liên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hệ</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gũi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như</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người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chữ</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cái</a:t>
            </a:r>
            <a:r>
              <a:rPr lang="en-US" sz="2800" dirty="0">
                <a:effectLst/>
                <a:latin typeface="Tahoma" panose="020B0604030504040204" pitchFamily="34" charset="0"/>
                <a:ea typeface="Tahoma" panose="020B0604030504040204" pitchFamily="34" charset="0"/>
                <a:cs typeface="Tahoma" panose="020B0604030504040204" pitchFamily="34" charset="0"/>
              </a:rPr>
              <a:t> – </a:t>
            </a:r>
            <a:r>
              <a:rPr lang="en-US" sz="2800" dirty="0" err="1">
                <a:effectLst/>
                <a:latin typeface="Tahoma" panose="020B0604030504040204" pitchFamily="34" charset="0"/>
                <a:ea typeface="Tahoma" panose="020B0604030504040204" pitchFamily="34" charset="0"/>
                <a:cs typeface="Tahoma" panose="020B0604030504040204" pitchFamily="34" charset="0"/>
              </a:rPr>
              <a:t>âm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phát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âm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thành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tiếng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hoặc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trong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đầu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sẽ</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được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đọc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từ</a:t>
            </a:r>
            <a:r>
              <a:rPr lang="en-US" sz="2800" dirty="0">
                <a:effectLst/>
                <a:latin typeface="Tahoma" panose="020B0604030504040204" pitchFamily="34" charset="0"/>
                <a:ea typeface="Tahoma" panose="020B0604030504040204" pitchFamily="34" charset="0"/>
                <a:cs typeface="Tahoma" panose="020B0604030504040204" pitchFamily="34" charset="0"/>
              </a:rPr>
              <a:t>.</a:t>
            </a:r>
            <a:br>
              <a:rPr lang="en-US" sz="2800" dirty="0">
                <a:effectLst/>
                <a:latin typeface="Tahoma" panose="020B0604030504040204" pitchFamily="34" charset="0"/>
                <a:ea typeface="Tahoma" panose="020B0604030504040204" pitchFamily="34" charset="0"/>
                <a:cs typeface="Tahoma" panose="020B0604030504040204" pitchFamily="34" charset="0"/>
              </a:rPr>
            </a:b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375039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6321A53-8437-0EB0-F2E9-749EE56CCECC}"/>
              </a:ext>
            </a:extLst>
          </p:cNvPr>
          <p:cNvSpPr>
            <a:spLocks noGrp="1"/>
          </p:cNvSpPr>
          <p:nvPr>
            <p:ph type="title"/>
          </p:nvPr>
        </p:nvSpPr>
        <p:spPr>
          <a:xfrm>
            <a:off x="945112" y="926275"/>
            <a:ext cx="10301776" cy="5225143"/>
          </a:xfrm>
        </p:spPr>
        <p:txBody>
          <a:bodyPr>
            <a:normAutofit fontScale="90000"/>
          </a:bodyPr>
          <a:lstStyle/>
          <a:p>
            <a:pPr>
              <a:lnSpc>
                <a:spcPct val="100000"/>
              </a:lnSpc>
              <a:spcBef>
                <a:spcPts val="600"/>
              </a:spcBef>
              <a:spcAft>
                <a:spcPts val="600"/>
              </a:spcAft>
            </a:pP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Làm</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quen</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với</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kỹ</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năng</a:t>
            </a:r>
            <a:r>
              <a:rPr lang="en-US" sz="3100" b="1" dirty="0">
                <a:effectLst/>
                <a:latin typeface="Tahoma" panose="020B0604030504040204" pitchFamily="34" charset="0"/>
                <a:ea typeface="Tahoma" panose="020B0604030504040204" pitchFamily="34" charset="0"/>
                <a:cs typeface="Tahoma" panose="020B0604030504040204" pitchFamily="34" charset="0"/>
              </a:rPr>
              <a:t> </a:t>
            </a:r>
            <a:r>
              <a:rPr lang="en-US" sz="3100" b="1" dirty="0" err="1">
                <a:effectLst/>
                <a:latin typeface="Tahoma" panose="020B0604030504040204" pitchFamily="34" charset="0"/>
                <a:ea typeface="Tahoma" panose="020B0604030504040204" pitchFamily="34" charset="0"/>
                <a:cs typeface="Tahoma" panose="020B0604030504040204" pitchFamily="34" charset="0"/>
              </a:rPr>
              <a:t>viết</a:t>
            </a:r>
            <a:r>
              <a:rPr lang="en-US" sz="3100" b="1" dirty="0">
                <a:effectLst/>
                <a:latin typeface="Tahoma" panose="020B0604030504040204" pitchFamily="34" charset="0"/>
                <a:ea typeface="Tahoma" panose="020B0604030504040204" pitchFamily="34" charset="0"/>
                <a:cs typeface="Tahoma" panose="020B0604030504040204" pitchFamily="34" charset="0"/>
              </a:rPr>
              <a:t>: </a:t>
            </a:r>
            <a:br>
              <a:rPr lang="en-US" sz="2800" b="1" dirty="0">
                <a:effectLst/>
                <a:latin typeface="Tahoma" panose="020B0604030504040204" pitchFamily="34" charset="0"/>
                <a:ea typeface="Tahoma" panose="020B0604030504040204" pitchFamily="34" charset="0"/>
                <a:cs typeface="Tahoma" panose="020B0604030504040204" pitchFamily="34" charset="0"/>
              </a:rPr>
            </a:b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Phát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triển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khả</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năng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vận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động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tinh</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điều</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khiển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cổ</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tay</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bàn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tay</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ngón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tay</a:t>
            </a:r>
            <a:r>
              <a:rPr lang="en-US" sz="3100" dirty="0">
                <a:effectLst/>
                <a:latin typeface="Tahoma" panose="020B0604030504040204" pitchFamily="34" charset="0"/>
                <a:ea typeface="Tahoma" panose="020B0604030504040204" pitchFamily="34" charset="0"/>
                <a:cs typeface="Tahoma" panose="020B0604030504040204" pitchFamily="34" charset="0"/>
              </a:rPr>
              <a:t>.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Làm</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quen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viết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với</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phấn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bút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dạ</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xóa</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bút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chì</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bảng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xóa</a:t>
            </a:r>
            <a:r>
              <a:rPr lang="en-US" sz="3100" dirty="0">
                <a:effectLst/>
                <a:latin typeface="Tahoma" panose="020B0604030504040204" pitchFamily="34" charset="0"/>
                <a:ea typeface="Tahoma" panose="020B0604030504040204" pitchFamily="34" charset="0"/>
                <a:cs typeface="Tahoma" panose="020B0604030504040204" pitchFamily="34" charset="0"/>
              </a:rPr>
              <a:t>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Vẽ</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nguệch</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ngoạc</a:t>
            </a:r>
            <a:r>
              <a:rPr lang="en-US" sz="3100" dirty="0">
                <a:effectLst/>
                <a:latin typeface="Tahoma" panose="020B0604030504040204" pitchFamily="34" charset="0"/>
                <a:ea typeface="Tahoma" panose="020B0604030504040204" pitchFamily="34" charset="0"/>
                <a:cs typeface="Tahoma" panose="020B0604030504040204" pitchFamily="34" charset="0"/>
              </a:rPr>
              <a:t>. </a:t>
            </a:r>
            <a:br>
              <a:rPr lang="en-US" sz="3100" dirty="0">
                <a:latin typeface="Tahoma" panose="020B0604030504040204" pitchFamily="34" charset="0"/>
                <a:ea typeface="Tahoma" panose="020B0604030504040204" pitchFamily="34" charset="0"/>
                <a:cs typeface="Tahoma" panose="020B0604030504040204" pitchFamily="34" charset="0"/>
              </a:rPr>
            </a:br>
            <a:r>
              <a:rPr lang="en-US" sz="3100" dirty="0">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Viết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sổ</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thẳng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đứng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a:latin typeface="Tahoma" panose="020B0604030504040204" pitchFamily="34" charset="0"/>
                <a:ea typeface="Tahoma" panose="020B0604030504040204" pitchFamily="34" charset="0"/>
                <a:cs typeface="Tahoma" panose="020B0604030504040204" pitchFamily="34" charset="0"/>
              </a:rPr>
              <a:t>l</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ngang</a:t>
            </a:r>
            <a:r>
              <a:rPr lang="en-US" sz="3100" dirty="0">
                <a:effectLst/>
                <a:latin typeface="Tahoma" panose="020B0604030504040204" pitchFamily="34" charset="0"/>
                <a:ea typeface="Tahoma" panose="020B0604030504040204" pitchFamily="34" charset="0"/>
                <a:cs typeface="Tahoma" panose="020B0604030504040204" pitchFamily="34" charset="0"/>
              </a:rPr>
              <a:t> (-), </a:t>
            </a:r>
            <a:r>
              <a:rPr lang="en-US" sz="3100" dirty="0" err="1">
                <a:effectLst/>
                <a:latin typeface="Tahoma" panose="020B0604030504040204" pitchFamily="34" charset="0"/>
                <a:ea typeface="Tahoma" panose="020B0604030504040204" pitchFamily="34" charset="0"/>
                <a:cs typeface="Tahoma" panose="020B0604030504040204" pitchFamily="34" charset="0"/>
              </a:rPr>
              <a:t>chéo</a:t>
            </a:r>
            <a:r>
              <a:rPr lang="en-US" sz="3100" dirty="0">
                <a:effectLst/>
                <a:latin typeface="Tahoma" panose="020B0604030504040204" pitchFamily="34" charset="0"/>
                <a:ea typeface="Tahoma" panose="020B0604030504040204" pitchFamily="34" charset="0"/>
                <a:cs typeface="Tahoma" panose="020B0604030504040204" pitchFamily="34" charset="0"/>
              </a:rPr>
              <a:t> (/),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cong</a:t>
            </a:r>
            <a:r>
              <a:rPr lang="en-US" sz="3100" dirty="0">
                <a:effectLst/>
                <a:latin typeface="Tahoma" panose="020B0604030504040204" pitchFamily="34" charset="0"/>
                <a:ea typeface="Tahoma" panose="020B0604030504040204" pitchFamily="34" charset="0"/>
                <a:cs typeface="Tahoma" panose="020B0604030504040204" pitchFamily="34" charset="0"/>
              </a:rPr>
              <a:t> hay </a:t>
            </a:r>
            <a:r>
              <a:rPr lang="en-US" sz="3100" dirty="0" err="1">
                <a:effectLst/>
                <a:latin typeface="Tahoma" panose="020B0604030504040204" pitchFamily="34" charset="0"/>
                <a:ea typeface="Tahoma" panose="020B0604030504040204" pitchFamily="34" charset="0"/>
                <a:cs typeface="Tahoma" panose="020B0604030504040204" pitchFamily="34" charset="0"/>
              </a:rPr>
              <a:t>vòng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tròn</a:t>
            </a:r>
            <a:r>
              <a:rPr lang="en-US" sz="3100" dirty="0">
                <a:effectLst/>
                <a:latin typeface="Tahoma" panose="020B0604030504040204" pitchFamily="34" charset="0"/>
                <a:ea typeface="Tahoma" panose="020B0604030504040204" pitchFamily="34" charset="0"/>
                <a:cs typeface="Tahoma" panose="020B0604030504040204" pitchFamily="34" charset="0"/>
              </a:rPr>
              <a:t> (O)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Hướng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dẫn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trẻ</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theo</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dòng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từ</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trái</a:t>
            </a:r>
            <a:r>
              <a:rPr lang="en-US" sz="3100" dirty="0">
                <a:effectLst/>
                <a:latin typeface="Tahoma" panose="020B0604030504040204" pitchFamily="34" charset="0"/>
                <a:ea typeface="Tahoma" panose="020B0604030504040204" pitchFamily="34" charset="0"/>
                <a:cs typeface="Tahoma" panose="020B0604030504040204" pitchFamily="34" charset="0"/>
              </a:rPr>
              <a:t> sang </a:t>
            </a:r>
            <a:r>
              <a:rPr lang="en-US" sz="3100" dirty="0" err="1">
                <a:effectLst/>
                <a:latin typeface="Tahoma" panose="020B0604030504040204" pitchFamily="34" charset="0"/>
                <a:ea typeface="Tahoma" panose="020B0604030504040204" pitchFamily="34" charset="0"/>
                <a:cs typeface="Tahoma" panose="020B0604030504040204" pitchFamily="34" charset="0"/>
              </a:rPr>
              <a:t>phải</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từ</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trên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xuống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dưới</a:t>
            </a:r>
            <a:r>
              <a:rPr lang="en-US" sz="3100" dirty="0">
                <a:effectLst/>
                <a:latin typeface="Tahoma" panose="020B0604030504040204" pitchFamily="34" charset="0"/>
                <a:ea typeface="Tahoma" panose="020B0604030504040204" pitchFamily="34" charset="0"/>
                <a:cs typeface="Tahoma" panose="020B0604030504040204" pitchFamily="34" charset="0"/>
              </a:rPr>
              <a:t>. </a:t>
            </a:r>
            <a:br>
              <a:rPr lang="en-US" sz="3100" dirty="0">
                <a:latin typeface="Tahoma" panose="020B0604030504040204" pitchFamily="34" charset="0"/>
                <a:ea typeface="Tahoma" panose="020B0604030504040204" pitchFamily="34" charset="0"/>
                <a:cs typeface="Tahoma" panose="020B0604030504040204" pitchFamily="34" charset="0"/>
              </a:rPr>
            </a:br>
            <a:r>
              <a:rPr lang="en-US" sz="3100" dirty="0">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hợp</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kỹ</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năng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để</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viết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cái</a:t>
            </a:r>
            <a:r>
              <a:rPr lang="en-US" sz="3100" dirty="0">
                <a:effectLst/>
                <a:latin typeface="Tahoma" panose="020B0604030504040204" pitchFamily="34" charset="0"/>
                <a:ea typeface="Tahoma" panose="020B0604030504040204" pitchFamily="34" charset="0"/>
                <a:cs typeface="Tahoma" panose="020B0604030504040204" pitchFamily="34" charset="0"/>
              </a:rPr>
              <a:t> in </a:t>
            </a:r>
            <a:r>
              <a:rPr lang="en-US" sz="3100" dirty="0" err="1">
                <a:effectLst/>
                <a:latin typeface="Tahoma" panose="020B0604030504040204" pitchFamily="34" charset="0"/>
                <a:ea typeface="Tahoma" panose="020B0604030504040204" pitchFamily="34" charset="0"/>
                <a:cs typeface="Tahoma" panose="020B0604030504040204" pitchFamily="34" charset="0"/>
              </a:rPr>
              <a:t>hoa</a:t>
            </a:r>
            <a:r>
              <a:rPr lang="en-US" sz="3100" dirty="0">
                <a:effectLst/>
                <a:latin typeface="Tahoma" panose="020B0604030504040204" pitchFamily="34" charset="0"/>
                <a:ea typeface="Tahoma" panose="020B0604030504040204" pitchFamily="34" charset="0"/>
                <a:cs typeface="Tahoma" panose="020B0604030504040204" pitchFamily="34" charset="0"/>
              </a:rPr>
              <a:t> (V  H  T A) </a:t>
            </a:r>
            <a:br>
              <a:rPr lang="en-US" sz="3100" dirty="0">
                <a:effectLst/>
                <a:latin typeface="Tahoma" panose="020B0604030504040204" pitchFamily="34" charset="0"/>
                <a:ea typeface="Tahoma" panose="020B0604030504040204" pitchFamily="34" charset="0"/>
                <a:cs typeface="Tahoma" panose="020B0604030504040204" pitchFamily="34" charset="0"/>
              </a:rPr>
            </a:b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Tạo</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các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cong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phân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biệt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nhận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diện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cong</a:t>
            </a:r>
            <a:r>
              <a:rPr lang="en-US" sz="3100" dirty="0">
                <a:effectLst/>
                <a:latin typeface="Tahoma" panose="020B0604030504040204" pitchFamily="34" charset="0"/>
                <a:ea typeface="Tahoma" panose="020B0604030504040204" pitchFamily="34" charset="0"/>
                <a:cs typeface="Tahoma" panose="020B0604030504040204" pitchFamily="34" charset="0"/>
              </a:rPr>
              <a:t> hay </a:t>
            </a:r>
            <a:r>
              <a:rPr lang="en-US" sz="3100" dirty="0" err="1">
                <a:effectLst/>
                <a:latin typeface="Tahoma" panose="020B0604030504040204" pitchFamily="34" charset="0"/>
                <a:ea typeface="Tahoma" panose="020B0604030504040204" pitchFamily="34" charset="0"/>
                <a:cs typeface="Tahoma" panose="020B0604030504040204" pitchFamily="34" charset="0"/>
              </a:rPr>
              <a:t>nét</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thẳng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tròn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những</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chữ</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uốn</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khúc</a:t>
            </a:r>
            <a:r>
              <a:rPr lang="en-US" sz="3100" dirty="0">
                <a:effectLst/>
                <a:latin typeface="Tahoma" panose="020B0604030504040204" pitchFamily="34" charset="0"/>
                <a:ea typeface="Tahoma" panose="020B0604030504040204" pitchFamily="34" charset="0"/>
                <a:cs typeface="Tahoma" panose="020B0604030504040204" pitchFamily="34" charset="0"/>
              </a:rPr>
              <a:t> </a:t>
            </a:r>
            <a:r>
              <a:rPr lang="en-US" sz="3100" dirty="0" err="1">
                <a:effectLst/>
                <a:latin typeface="Tahoma" panose="020B0604030504040204" pitchFamily="34" charset="0"/>
                <a:ea typeface="Tahoma" panose="020B0604030504040204" pitchFamily="34" charset="0"/>
                <a:cs typeface="Tahoma" panose="020B0604030504040204" pitchFamily="34" charset="0"/>
              </a:rPr>
              <a:t>như</a:t>
            </a:r>
            <a:r>
              <a:rPr lang="en-US" sz="3100" dirty="0">
                <a:effectLst/>
                <a:latin typeface="Tahoma" panose="020B0604030504040204" pitchFamily="34" charset="0"/>
                <a:ea typeface="Tahoma" panose="020B0604030504040204" pitchFamily="34" charset="0"/>
                <a:cs typeface="Tahoma" panose="020B0604030504040204" pitchFamily="34" charset="0"/>
              </a:rPr>
              <a:t> S </a:t>
            </a:r>
            <a:r>
              <a:rPr lang="en-US" sz="3100" dirty="0" err="1">
                <a:effectLst/>
                <a:latin typeface="Tahoma" panose="020B0604030504040204" pitchFamily="34" charset="0"/>
                <a:ea typeface="Tahoma" panose="020B0604030504040204" pitchFamily="34" charset="0"/>
                <a:cs typeface="Tahoma" panose="020B0604030504040204" pitchFamily="34" charset="0"/>
              </a:rPr>
              <a:t>và</a:t>
            </a:r>
            <a:r>
              <a:rPr lang="en-US" sz="3100" dirty="0">
                <a:effectLst/>
                <a:latin typeface="Tahoma" panose="020B0604030504040204" pitchFamily="34" charset="0"/>
                <a:ea typeface="Tahoma" panose="020B0604030504040204" pitchFamily="34" charset="0"/>
                <a:cs typeface="Tahoma" panose="020B0604030504040204" pitchFamily="34" charset="0"/>
              </a:rPr>
              <a:t> D.</a:t>
            </a:r>
            <a:br>
              <a:rPr lang="en-US" sz="3100" dirty="0">
                <a:effectLst/>
                <a:latin typeface="Tahoma" panose="020B0604030504040204" pitchFamily="34" charset="0"/>
                <a:ea typeface="Tahoma" panose="020B0604030504040204" pitchFamily="34" charset="0"/>
                <a:cs typeface="Tahoma" panose="020B0604030504040204" pitchFamily="34" charset="0"/>
              </a:rPr>
            </a:br>
            <a:endParaRPr lang="en-US" sz="31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6429587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F2DA2-091B-440D-EAFC-56299C91BBFA}"/>
              </a:ext>
            </a:extLst>
          </p:cNvPr>
          <p:cNvSpPr>
            <a:spLocks noGrp="1"/>
          </p:cNvSpPr>
          <p:nvPr>
            <p:ph type="title"/>
          </p:nvPr>
        </p:nvSpPr>
        <p:spPr>
          <a:xfrm>
            <a:off x="888671" y="979753"/>
            <a:ext cx="10414658" cy="1100226"/>
          </a:xfrm>
        </p:spPr>
        <p:txBody>
          <a:bodyPr vert="horz" lIns="91440" tIns="45720" rIns="91440" bIns="45720" rtlCol="0" anchor="ctr">
            <a:normAutofit/>
          </a:body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3.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Kỹ</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pt-BR" sz="2800" b="1" dirty="0">
                <a:solidFill>
                  <a:srgbClr val="FF0000"/>
                </a:solidFill>
                <a:latin typeface="Tahoma" panose="020B0604030504040204" pitchFamily="34" charset="0"/>
                <a:ea typeface="Tahoma" panose="020B0604030504040204" pitchFamily="34" charset="0"/>
                <a:cs typeface="Tahoma" panose="020B0604030504040204" pitchFamily="34" charset="0"/>
              </a:rPr>
              <a:t>xã hội và duy trì mối quan hệ trong học tập cho trẻ khuyết tật</a:t>
            </a:r>
            <a:endPar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2EA344CD-C63A-360E-9E79-F288FAE01055}"/>
              </a:ext>
            </a:extLst>
          </p:cNvPr>
          <p:cNvSpPr txBox="1"/>
          <p:nvPr/>
        </p:nvSpPr>
        <p:spPr>
          <a:xfrm>
            <a:off x="888671" y="2186305"/>
            <a:ext cx="10270268" cy="3616375"/>
          </a:xfrm>
          <a:prstGeom prst="rect">
            <a:avLst/>
          </a:prstGeom>
          <a:noFill/>
        </p:spPr>
        <p:txBody>
          <a:bodyPr wrap="square">
            <a:spAutoFit/>
          </a:bodyPr>
          <a:lstStyle/>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mỗi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sự</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môi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lớp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mọi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dễ</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dàng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chấp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nhau</a:t>
            </a:r>
            <a:r>
              <a:rPr lang="en-US" sz="2800" dirty="0">
                <a:latin typeface="Tahoma" panose="020B0604030504040204" pitchFamily="34" charset="0"/>
                <a:ea typeface="Tahoma" panose="020B0604030504040204" pitchFamily="34" charset="0"/>
                <a:cs typeface="Tahoma" panose="020B0604030504040204" pitchFamily="34" charset="0"/>
              </a:rPr>
              <a:t>.</a:t>
            </a:r>
          </a:p>
          <a:p>
            <a:pPr marL="365760" algn="just" fontAlgn="base">
              <a:spcBef>
                <a:spcPts val="600"/>
              </a:spcBef>
              <a:tabLst>
                <a:tab pos="198120" algn="l"/>
                <a:tab pos="330200" algn="l"/>
              </a:tabLs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này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gắn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bối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đặc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điểm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mối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hệ</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hiểu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phù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hợp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chuẩn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yêu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chung</a:t>
            </a:r>
            <a:r>
              <a:rPr lang="en-US" sz="28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167437622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1CF3248-FA44-80CB-10F5-530ED75F84FA}"/>
              </a:ext>
            </a:extLst>
          </p:cNvPr>
          <p:cNvSpPr txBox="1"/>
          <p:nvPr/>
        </p:nvSpPr>
        <p:spPr>
          <a:xfrm>
            <a:off x="973777" y="1013819"/>
            <a:ext cx="10104520" cy="5261248"/>
          </a:xfrm>
          <a:prstGeom prst="rect">
            <a:avLst/>
          </a:prstGeom>
          <a:noFill/>
        </p:spPr>
        <p:txBody>
          <a:bodyPr wrap="square">
            <a:spAutoFit/>
          </a:bodyPr>
          <a:lstStyle/>
          <a:p>
            <a:pPr marL="822960" indent="-457200" algn="just" fontAlgn="base">
              <a:spcBef>
                <a:spcPts val="600"/>
              </a:spcBef>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duy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trì</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mối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quan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hệ</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không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hợp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xây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dựng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mang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tạo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nhiều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hơn</a:t>
            </a:r>
            <a:r>
              <a:rPr lang="en-US" sz="2800" dirty="0">
                <a:latin typeface="Tahoma" panose="020B0604030504040204" pitchFamily="34" charset="0"/>
                <a:ea typeface="Tahoma" panose="020B0604030504040204" pitchFamily="34" charset="0"/>
                <a:cs typeface="Tahoma" panose="020B0604030504040204" pitchFamily="34" charset="0"/>
              </a:rPr>
              <a:t>.</a:t>
            </a:r>
          </a:p>
          <a:p>
            <a:pPr marL="822960" indent="-457200" algn="just" fontAlgn="base">
              <a:spcBef>
                <a:spcPts val="600"/>
              </a:spcBef>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tâm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lí</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vận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dụng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huống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hằng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ngày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bằng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làm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a:t>
            </a:r>
            <a:r>
              <a:rPr lang="en-US" sz="2800" dirty="0">
                <a:latin typeface="Tahoma" panose="020B0604030504040204" pitchFamily="34" charset="0"/>
                <a:ea typeface="Tahoma" panose="020B0604030504040204" pitchFamily="34" charset="0"/>
                <a:cs typeface="Tahoma" panose="020B0604030504040204" pitchFamily="34" charset="0"/>
              </a:rPr>
              <a:t> hay </a:t>
            </a:r>
            <a:r>
              <a:rPr lang="en-US" sz="2800" dirty="0" err="1">
                <a:latin typeface="Tahoma" panose="020B0604030504040204" pitchFamily="34" charset="0"/>
                <a:ea typeface="Tahoma" panose="020B0604030504040204" pitchFamily="34" charset="0"/>
                <a:cs typeface="Tahoma" panose="020B0604030504040204" pitchFamily="34" charset="0"/>
              </a:rPr>
              <a:t>tương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huống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mọi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chấp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nhận</a:t>
            </a:r>
            <a:r>
              <a:rPr lang="en-US" sz="2800" dirty="0">
                <a:latin typeface="Tahoma" panose="020B0604030504040204" pitchFamily="34" charset="0"/>
                <a:ea typeface="Tahoma" panose="020B0604030504040204" pitchFamily="34" charset="0"/>
                <a:cs typeface="Tahoma" panose="020B0604030504040204" pitchFamily="34" charset="0"/>
              </a:rPr>
              <a:t>.</a:t>
            </a:r>
          </a:p>
          <a:p>
            <a:pPr marL="651510" marR="0" lvl="0" indent="-285750" algn="just" defTabSz="914400" rtl="0" eaLnBrk="1" fontAlgn="base" latinLnBrk="0" hangingPunct="1">
              <a:lnSpc>
                <a:spcPct val="105000"/>
              </a:lnSpc>
              <a:spcBef>
                <a:spcPts val="600"/>
              </a:spcBef>
              <a:spcAft>
                <a:spcPts val="0"/>
              </a:spcAft>
              <a:buClr>
                <a:srgbClr val="FA2481"/>
              </a:buClr>
              <a:buSzTx/>
              <a:buFontTx/>
              <a:buChar char="-"/>
              <a:tabLst>
                <a:tab pos="198120" algn="l"/>
                <a:tab pos="330200" algn="l"/>
              </a:tabLst>
              <a:defRPr/>
            </a:pPr>
            <a:endParaRPr lang="en-US" dirty="0"/>
          </a:p>
        </p:txBody>
      </p:sp>
    </p:spTree>
    <p:extLst>
      <p:ext uri="{BB962C8B-B14F-4D97-AF65-F5344CB8AC3E}">
        <p14:creationId xmlns:p14="http://schemas.microsoft.com/office/powerpoint/2010/main" val="38758475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ACC57A-65E1-746C-219F-C67C7D825B08}"/>
              </a:ext>
            </a:extLst>
          </p:cNvPr>
          <p:cNvSpPr txBox="1"/>
          <p:nvPr/>
        </p:nvSpPr>
        <p:spPr>
          <a:xfrm>
            <a:off x="866898" y="1127052"/>
            <a:ext cx="10426535" cy="4124206"/>
          </a:xfrm>
          <a:prstGeom prst="rect">
            <a:avLst/>
          </a:prstGeom>
          <a:noFill/>
        </p:spPr>
        <p:txBody>
          <a:bodyPr wrap="square">
            <a:spAutoFit/>
          </a:bodyPr>
          <a:lstStyle/>
          <a:p>
            <a:pPr marL="822960" indent="-457200" algn="just" fontAlgn="base">
              <a:spcBef>
                <a:spcPts val="600"/>
              </a:spcBef>
              <a:spcAft>
                <a:spcPts val="600"/>
              </a:spcAft>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trang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bị</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thiết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hòa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giao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tiếp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thói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quen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mạnh</a:t>
            </a:r>
            <a:r>
              <a:rPr lang="en-US" sz="2800" dirty="0">
                <a:latin typeface="Tahoma" panose="020B0604030504040204" pitchFamily="34" charset="0"/>
                <a:ea typeface="Tahoma" panose="020B0604030504040204" pitchFamily="34" charset="0"/>
                <a:cs typeface="Tahoma" panose="020B0604030504040204" pitchFamily="34" charset="0"/>
              </a:rPr>
              <a:t>.</a:t>
            </a:r>
          </a:p>
          <a:p>
            <a:pPr marL="822960" indent="-457200" algn="just" fontAlgn="base">
              <a:spcBef>
                <a:spcPts val="600"/>
              </a:spcBef>
              <a:spcAft>
                <a:spcPts val="600"/>
              </a:spcAft>
              <a:buFontTx/>
              <a:buChar char="-"/>
              <a:tabLst>
                <a:tab pos="198120" algn="l"/>
                <a:tab pos="330200" algn="l"/>
              </a:tabLst>
            </a:pPr>
            <a:r>
              <a:rPr lang="en-US" sz="2800" dirty="0" err="1">
                <a:latin typeface="Tahoma" panose="020B0604030504040204" pitchFamily="34" charset="0"/>
                <a:ea typeface="Tahoma" panose="020B0604030504040204" pitchFamily="34" charset="0"/>
                <a:cs typeface="Tahoma" panose="020B0604030504040204" pitchFamily="34" charset="0"/>
              </a:rPr>
              <a:t>Hình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lớp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hòa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góp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thúc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đẩy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sự</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hội</a:t>
            </a:r>
            <a:r>
              <a:rPr lang="en-US" sz="2800" dirty="0">
                <a:latin typeface="Tahoma" panose="020B0604030504040204" pitchFamily="34" charset="0"/>
                <a:ea typeface="Tahoma" panose="020B0604030504040204" pitchFamily="34" charset="0"/>
                <a:cs typeface="Tahoma" panose="020B0604030504040204" pitchFamily="34" charset="0"/>
              </a:rPr>
              <a:t> =&gt; </a:t>
            </a:r>
            <a:r>
              <a:rPr lang="en-US" sz="2800" dirty="0" err="1">
                <a:latin typeface="Tahoma" panose="020B0604030504040204" pitchFamily="34" charset="0"/>
                <a:ea typeface="Tahoma" panose="020B0604030504040204" pitchFamily="34" charset="0"/>
                <a:cs typeface="Tahoma" panose="020B0604030504040204" pitchFamily="34" charset="0"/>
              </a:rPr>
              <a:t>làm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sở</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điều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chỉnh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xúc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quyết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mâu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thuẫn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nhau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hiệu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quả</a:t>
            </a:r>
            <a:r>
              <a:rPr lang="en-US" sz="2800" dirty="0">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1173699650"/>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9602950-5BDB-0405-256B-1E1F94D5CAA4}"/>
              </a:ext>
            </a:extLst>
          </p:cNvPr>
          <p:cNvSpPr txBox="1"/>
          <p:nvPr/>
        </p:nvSpPr>
        <p:spPr>
          <a:xfrm>
            <a:off x="1007422" y="2078182"/>
            <a:ext cx="10295907" cy="3970318"/>
          </a:xfrm>
          <a:prstGeom prst="rect">
            <a:avLst/>
          </a:prstGeom>
          <a:noFill/>
        </p:spPr>
        <p:txBody>
          <a:bodyPr wrap="square">
            <a:spAutoFit/>
          </a:bodyPr>
          <a:lstStyle/>
          <a:p>
            <a:pPr>
              <a:spcBef>
                <a:spcPts val="600"/>
              </a:spcBef>
              <a:spcAft>
                <a:spcPts val="600"/>
              </a:spcAft>
            </a:pPr>
            <a:r>
              <a:rPr lang="pt-BR" sz="2800" b="1" dirty="0">
                <a:effectLst/>
                <a:latin typeface="Tahoma" panose="020B0604030504040204" pitchFamily="34" charset="0"/>
                <a:ea typeface="Tahoma" panose="020B0604030504040204" pitchFamily="34" charset="0"/>
                <a:cs typeface="Tahoma" panose="020B0604030504040204" pitchFamily="34" charset="0"/>
              </a:rPr>
              <a:t>* Kỹ năng tìm kiếm sự trợ giúp:</a:t>
            </a:r>
            <a:br>
              <a:rPr lang="pt-BR" sz="2800" b="1"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Là khả năng của cá nhân nhằm tìm được sự hỗ trợ và giúp đỡ của mọi người xung quanh khi gặp khó khăn trong cuộc sống, bao gồm:</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trải</a:t>
            </a:r>
            <a:r>
              <a:rPr lang="en-US" sz="2800" dirty="0">
                <a:latin typeface="Tahoma" panose="020B0604030504040204" pitchFamily="34" charset="0"/>
                <a:ea typeface="Tahoma" panose="020B0604030504040204" pitchFamily="34" charset="0"/>
                <a:cs typeface="Tahoma" panose="020B0604030504040204" pitchFamily="34" charset="0"/>
              </a:rPr>
              <a:t> qua.</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chỉ</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cô</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cha </a:t>
            </a:r>
            <a:r>
              <a:rPr lang="en-US" sz="2800" dirty="0" err="1">
                <a:latin typeface="Tahoma" panose="020B0604030504040204" pitchFamily="34" charset="0"/>
                <a:ea typeface="Tahoma" panose="020B0604030504040204" pitchFamily="34" charset="0"/>
                <a:cs typeface="Tahoma" panose="020B0604030504040204" pitchFamily="34" charset="0"/>
              </a:rPr>
              <a:t>mẹ</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Xác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nhân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giúp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cùng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thân</a:t>
            </a:r>
            <a:r>
              <a:rPr lang="en-US" sz="2800" dirty="0">
                <a:latin typeface="Tahoma" panose="020B0604030504040204" pitchFamily="34" charset="0"/>
                <a:ea typeface="Tahoma" panose="020B0604030504040204" pitchFamily="34" charset="0"/>
                <a:cs typeface="Tahoma" panose="020B0604030504040204" pitchFamily="34" charset="0"/>
              </a:rPr>
              <a:t>…)</a:t>
            </a:r>
            <a:endParaRPr lang="en-US" sz="2800" dirty="0"/>
          </a:p>
        </p:txBody>
      </p:sp>
      <p:sp>
        <p:nvSpPr>
          <p:cNvPr id="2" name="Title 1">
            <a:extLst>
              <a:ext uri="{FF2B5EF4-FFF2-40B4-BE49-F238E27FC236}">
                <a16:creationId xmlns:a16="http://schemas.microsoft.com/office/drawing/2014/main" id="{A627E29C-1B0F-594C-CC42-4EC790F834A0}"/>
              </a:ext>
            </a:extLst>
          </p:cNvPr>
          <p:cNvSpPr>
            <a:spLocks noGrp="1"/>
          </p:cNvSpPr>
          <p:nvPr>
            <p:ph type="title"/>
          </p:nvPr>
        </p:nvSpPr>
        <p:spPr>
          <a:xfrm>
            <a:off x="888671" y="979752"/>
            <a:ext cx="10414658" cy="979675"/>
          </a:xfrm>
        </p:spPr>
        <p:txBody>
          <a:bodyPr vert="horz" lIns="91440" tIns="45720" rIns="91440" bIns="45720" rtlCol="0" anchor="ctr">
            <a:noAutofit/>
          </a:body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Các</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kỹ</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pt-BR" sz="2800" dirty="0">
                <a:solidFill>
                  <a:srgbClr val="FF0000"/>
                </a:solidFill>
                <a:latin typeface="Tahoma" panose="020B0604030504040204" pitchFamily="34" charset="0"/>
                <a:ea typeface="Tahoma" panose="020B0604030504040204" pitchFamily="34" charset="0"/>
                <a:cs typeface="Tahoma" panose="020B0604030504040204" pitchFamily="34" charset="0"/>
              </a:rPr>
              <a:t>xã hội và duy trì mối quan hệ trong học tập cho trẻ khuyết tật</a:t>
            </a:r>
            <a:endPar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7853085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arn(inVertical)">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21B23A8-4852-BED4-A8FD-C177F2086DE8}"/>
              </a:ext>
            </a:extLst>
          </p:cNvPr>
          <p:cNvSpPr>
            <a:spLocks noGrp="1"/>
          </p:cNvSpPr>
          <p:nvPr>
            <p:ph type="title"/>
          </p:nvPr>
        </p:nvSpPr>
        <p:spPr>
          <a:xfrm>
            <a:off x="821377" y="883106"/>
            <a:ext cx="10379034" cy="993195"/>
          </a:xfrm>
        </p:spPr>
        <p:txBody>
          <a:bodyPr>
            <a:normAutofit fontScale="90000"/>
          </a:bodyPr>
          <a:lstStyle/>
          <a:p>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2. Vai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trò</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ý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nghĩa</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của</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kỹ</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năng</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tiền</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học</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đường</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đối</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với</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trẻ</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khuyết</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tật</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1508B8"/>
                </a:solidFill>
                <a:latin typeface="Tahoma" panose="020B0604030504040204" pitchFamily="34" charset="0"/>
                <a:ea typeface="Tahoma" panose="020B0604030504040204" pitchFamily="34" charset="0"/>
                <a:cs typeface="Tahoma" panose="020B0604030504040204" pitchFamily="34" charset="0"/>
              </a:rPr>
              <a:t>mầm</a:t>
            </a:r>
            <a:r>
              <a:rPr lang="en-US" sz="3100" b="1" dirty="0">
                <a:solidFill>
                  <a:srgbClr val="1508B8"/>
                </a:solidFill>
                <a:latin typeface="Tahoma" panose="020B0604030504040204" pitchFamily="34" charset="0"/>
                <a:ea typeface="Tahoma" panose="020B0604030504040204" pitchFamily="34" charset="0"/>
                <a:cs typeface="Tahoma" panose="020B0604030504040204" pitchFamily="34" charset="0"/>
              </a:rPr>
              <a:t> non</a:t>
            </a:r>
            <a:br>
              <a:rPr lang="en-US" sz="2800" dirty="0">
                <a:latin typeface="Tahoma" panose="020B0604030504040204" pitchFamily="34" charset="0"/>
                <a:ea typeface="Tahoma" panose="020B0604030504040204" pitchFamily="34" charset="0"/>
                <a:cs typeface="Tahoma" panose="020B0604030504040204" pitchFamily="34" charset="0"/>
              </a:rPr>
            </a:br>
            <a:endPar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5" name="Content Placeholder 2">
            <a:extLst>
              <a:ext uri="{FF2B5EF4-FFF2-40B4-BE49-F238E27FC236}">
                <a16:creationId xmlns:a16="http://schemas.microsoft.com/office/drawing/2014/main" id="{FCF38193-9D56-16AA-E6BF-A86D4CE30BF6}"/>
              </a:ext>
            </a:extLst>
          </p:cNvPr>
          <p:cNvSpPr>
            <a:spLocks noGrp="1"/>
          </p:cNvSpPr>
          <p:nvPr>
            <p:ph idx="1"/>
          </p:nvPr>
        </p:nvSpPr>
        <p:spPr>
          <a:xfrm>
            <a:off x="906483" y="1793174"/>
            <a:ext cx="10379034" cy="4408068"/>
          </a:xfrm>
        </p:spPr>
        <p:txBody>
          <a:bodyPr>
            <a:normAutofit fontScale="25000" lnSpcReduction="20000"/>
          </a:bodyPr>
          <a:lstStyle/>
          <a:p>
            <a:pPr marL="0" indent="0" algn="just">
              <a:lnSpc>
                <a:spcPct val="120000"/>
              </a:lnSpc>
              <a:spcBef>
                <a:spcPts val="600"/>
              </a:spcBef>
              <a:spcAft>
                <a:spcPts val="600"/>
              </a:spcAft>
              <a:buNone/>
            </a:pPr>
            <a:r>
              <a:rPr lang="pt-BR" sz="11200" dirty="0">
                <a:effectLst/>
                <a:latin typeface="Tahoma" panose="020B0604030504040204" pitchFamily="34" charset="0"/>
                <a:ea typeface="Tahoma" panose="020B0604030504040204" pitchFamily="34" charset="0"/>
                <a:cs typeface="Tahoma" panose="020B0604030504040204" pitchFamily="34" charset="0"/>
              </a:rPr>
              <a:t>	Từ trường mầm non chuyển tiếp lên trường tiểu học, trẻ mầm non nói chung hay trẻ khuyết tật nói riêng, có sự thay đổi hoạt động chủ đạo từ vui chơi sang học tập. Sự chuyển đổi này kéo theo một loạt những thay đổi khác làm cho trẻ khuyết tật vốn đã có những khó khăn thích ứng với các điều kiện, yêu cầu và môi trường mới, còn phải đối mặt với vô vàn những thách thức, bất ngờ với những tình huống mới, chưa từng gặp ở trường mầm non. </a:t>
            </a:r>
            <a:r>
              <a:rPr lang="pt-BR" sz="11200" dirty="0">
                <a:latin typeface="Tahoma" panose="020B0604030504040204" pitchFamily="34" charset="0"/>
                <a:ea typeface="Tahoma" panose="020B0604030504040204" pitchFamily="34" charset="0"/>
                <a:cs typeface="Tahoma" panose="020B0604030504040204" pitchFamily="34" charset="0"/>
              </a:rPr>
              <a:t>Điều này làm cho trẻ trở nên căng thẳng, lo sợ, bất an...gây rối loạn trong quá trình phát triển và ảnh hưởng đến quá trình học tập.</a:t>
            </a:r>
            <a:endParaRPr lang="en-US" sz="112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3274490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barn(inVertical)">
                                      <p:cBhvr>
                                        <p:cTn id="13"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C03F09F-219A-74CD-A417-937D4893BDD6}"/>
              </a:ext>
            </a:extLst>
          </p:cNvPr>
          <p:cNvSpPr txBox="1"/>
          <p:nvPr/>
        </p:nvSpPr>
        <p:spPr>
          <a:xfrm>
            <a:off x="926275" y="997527"/>
            <a:ext cx="10284031" cy="5324535"/>
          </a:xfrm>
          <a:prstGeom prst="rect">
            <a:avLst/>
          </a:prstGeom>
          <a:noFill/>
        </p:spPr>
        <p:txBody>
          <a:bodyPr wrap="square">
            <a:spAutoFit/>
          </a:bodyPr>
          <a:lstStyle/>
          <a:p>
            <a:pPr algn="just">
              <a:spcBef>
                <a:spcPts val="600"/>
              </a:spcBef>
              <a:spcAft>
                <a:spcPts val="600"/>
              </a:spcAft>
            </a:pPr>
            <a:r>
              <a:rPr lang="pt-BR" sz="2800" b="1" dirty="0">
                <a:effectLst/>
                <a:latin typeface="Tahoma" panose="020B0604030504040204" pitchFamily="34" charset="0"/>
                <a:ea typeface="Tahoma" panose="020B0604030504040204" pitchFamily="34" charset="0"/>
                <a:cs typeface="Tahoma" panose="020B0604030504040204" pitchFamily="34" charset="0"/>
              </a:rPr>
              <a:t>* Kỹ năng giao tiếp bằng ngôn ngữ nói:</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Là khả năng sử dụng ngôn ngữ nói một cách rõ ràng, đủ nghe, chính xác, dễ hiểu để truyền thông tin cho người khác và diễn đạt ý nghĩ, cảm xúc và tình cảm của mình. Các mức độ kỹ năng và biểu hiện của trẻ:</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Diễn đạt bằng tiếng, từ đơn.</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Câu có 2 từ trở lên.</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Câu đơn (chủ ngữ và vị ngữ)</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Câu phức.</a:t>
            </a:r>
          </a:p>
          <a:p>
            <a:pPr algn="just">
              <a:spcBef>
                <a:spcPts val="600"/>
              </a:spcBef>
              <a:spcAft>
                <a:spcPts val="600"/>
              </a:spcAft>
            </a:pPr>
            <a:endParaRPr lang="en-US" sz="2800" dirty="0"/>
          </a:p>
        </p:txBody>
      </p:sp>
    </p:spTree>
    <p:extLst>
      <p:ext uri="{BB962C8B-B14F-4D97-AF65-F5344CB8AC3E}">
        <p14:creationId xmlns:p14="http://schemas.microsoft.com/office/powerpoint/2010/main" val="266504353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0C17F59-878B-A6DF-A728-5CCE4EBB3E94}"/>
              </a:ext>
            </a:extLst>
          </p:cNvPr>
          <p:cNvSpPr txBox="1"/>
          <p:nvPr/>
        </p:nvSpPr>
        <p:spPr>
          <a:xfrm>
            <a:off x="881248" y="844621"/>
            <a:ext cx="10429504" cy="5447645"/>
          </a:xfrm>
          <a:prstGeom prst="rect">
            <a:avLst/>
          </a:prstGeom>
          <a:noFill/>
        </p:spPr>
        <p:txBody>
          <a:bodyPr wrap="square">
            <a:spAutoFit/>
          </a:bodyPr>
          <a:lstStyle/>
          <a:p>
            <a:pPr algn="just">
              <a:spcBef>
                <a:spcPts val="600"/>
              </a:spcBef>
              <a:spcAft>
                <a:spcPts val="600"/>
              </a:spcAft>
            </a:pPr>
            <a:r>
              <a:rPr lang="pt-BR" sz="2800" b="1" dirty="0">
                <a:effectLst/>
                <a:latin typeface="Tahoma" panose="020B0604030504040204" pitchFamily="34" charset="0"/>
                <a:ea typeface="Tahoma" panose="020B0604030504040204" pitchFamily="34" charset="0"/>
                <a:cs typeface="Tahoma" panose="020B0604030504040204" pitchFamily="34" charset="0"/>
              </a:rPr>
              <a:t>* Kỹ năng kiểm soát hành vi:</a:t>
            </a:r>
          </a:p>
          <a:p>
            <a:pPr algn="just">
              <a:spcBef>
                <a:spcPts val="600"/>
              </a:spcBef>
              <a:spcAft>
                <a:spcPts val="600"/>
              </a:spcAft>
            </a:pPr>
            <a:r>
              <a:rPr lang="pt-BR" sz="2800" dirty="0">
                <a:effectLst/>
                <a:latin typeface="Tahoma" panose="020B0604030504040204" pitchFamily="34" charset="0"/>
                <a:ea typeface="Tahoma" panose="020B0604030504040204" pitchFamily="34" charset="0"/>
                <a:cs typeface="Tahoma" panose="020B0604030504040204" pitchFamily="34" charset="0"/>
              </a:rPr>
              <a:t>- Là khả năng tự nhận thức hành vi bản thân để từ đó có hành vi ứng xử phù hợp trong giao tiếp. Các mức độ phát triển kỹ năng cho trẻ như sau:</a:t>
            </a:r>
          </a:p>
          <a:p>
            <a:pPr algn="just">
              <a:spcBef>
                <a:spcPts val="600"/>
              </a:spcBef>
              <a:spcAft>
                <a:spcPts val="600"/>
              </a:spcAft>
            </a:pPr>
            <a:r>
              <a:rPr lang="pt-BR" sz="2800" dirty="0">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T</a:t>
            </a:r>
            <a:r>
              <a:rPr lang="en-US" sz="2800" dirty="0" err="1">
                <a:effectLst/>
                <a:latin typeface="Tahoma" panose="020B0604030504040204" pitchFamily="34" charset="0"/>
                <a:ea typeface="Tahoma" panose="020B0604030504040204" pitchFamily="34" charset="0"/>
                <a:cs typeface="Tahoma" panose="020B0604030504040204" pitchFamily="34" charset="0"/>
              </a:rPr>
              <a:t>iền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sắp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diễn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tìm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kiếm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trợ</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giúp</a:t>
            </a:r>
            <a:r>
              <a:rPr lang="en-US" sz="2800" dirty="0">
                <a:effectLst/>
                <a:latin typeface="Tahoma" panose="020B0604030504040204" pitchFamily="34" charset="0"/>
                <a:ea typeface="Tahoma" panose="020B0604030504040204" pitchFamily="34" charset="0"/>
                <a:cs typeface="Tahoma" panose="020B0604030504040204" pitchFamily="34" charset="0"/>
              </a:rPr>
              <a:t>.</a:t>
            </a:r>
          </a:p>
          <a:p>
            <a:pPr algn="just">
              <a:spcBef>
                <a:spcPts val="600"/>
              </a:spcBef>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a:t>
            </a:r>
            <a:r>
              <a:rPr lang="en-US" sz="2800" dirty="0" err="1">
                <a:effectLst/>
                <a:latin typeface="Tahoma" panose="020B0604030504040204" pitchFamily="34" charset="0"/>
                <a:ea typeface="Tahoma" panose="020B0604030504040204" pitchFamily="34" charset="0"/>
                <a:cs typeface="Tahoma" panose="020B0604030504040204" pitchFamily="34" charset="0"/>
              </a:rPr>
              <a:t>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đang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diễn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sắp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diễn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ra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bản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cố</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gắng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không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phiền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đến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những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người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quanh</a:t>
            </a:r>
            <a:r>
              <a:rPr lang="en-US" sz="2800" dirty="0">
                <a:effectLst/>
                <a:latin typeface="Tahoma" panose="020B0604030504040204" pitchFamily="34" charset="0"/>
                <a:ea typeface="Tahoma" panose="020B0604030504040204" pitchFamily="34" charset="0"/>
                <a:cs typeface="Tahoma" panose="020B0604030504040204" pitchFamily="34" charset="0"/>
              </a:rPr>
              <a:t>.</a:t>
            </a:r>
          </a:p>
          <a:p>
            <a:pPr algn="just">
              <a:spcBef>
                <a:spcPts val="600"/>
              </a:spcBef>
              <a:spcAft>
                <a:spcPts val="600"/>
              </a:spcAft>
            </a:pP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a:t>
            </a:r>
            <a:r>
              <a:rPr lang="en-US" sz="2800" dirty="0" err="1">
                <a:effectLst/>
                <a:latin typeface="Tahoma" panose="020B0604030504040204" pitchFamily="34" charset="0"/>
                <a:ea typeface="Tahoma" panose="020B0604030504040204" pitchFamily="34" charset="0"/>
                <a:cs typeface="Tahoma" panose="020B0604030504040204" pitchFamily="34" charset="0"/>
              </a:rPr>
              <a:t>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thúc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a:t>
            </a:r>
            <a:r>
              <a:rPr lang="en-US" sz="2800" dirty="0">
                <a:latin typeface="Tahoma" panose="020B0604030504040204" pitchFamily="34" charset="0"/>
                <a:ea typeface="Tahoma" panose="020B0604030504040204" pitchFamily="34" charset="0"/>
                <a:cs typeface="Tahoma" panose="020B0604030504040204" pitchFamily="34" charset="0"/>
              </a:rPr>
              <a: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tự</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nhận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biết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được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trạng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trở</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lại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bình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thường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bất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thường</a:t>
            </a:r>
            <a:r>
              <a:rPr lang="en-US" sz="2800" dirty="0">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3244014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39FDA3-CE3C-2DBA-EEF0-F0DC32B8D254}"/>
              </a:ext>
            </a:extLst>
          </p:cNvPr>
          <p:cNvSpPr txBox="1"/>
          <p:nvPr/>
        </p:nvSpPr>
        <p:spPr>
          <a:xfrm>
            <a:off x="950026" y="950027"/>
            <a:ext cx="10331532" cy="5170646"/>
          </a:xfrm>
          <a:prstGeom prst="rect">
            <a:avLst/>
          </a:prstGeom>
          <a:noFill/>
        </p:spPr>
        <p:txBody>
          <a:bodyPr wrap="square">
            <a:spAutoFit/>
          </a:bodyPr>
          <a:lstStyle/>
          <a:p>
            <a:pPr algn="just">
              <a:spcBef>
                <a:spcPts val="600"/>
              </a:spcBef>
              <a:spcAft>
                <a:spcPts val="600"/>
              </a:spcAft>
            </a:pP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Phương</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pháp</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giải</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quyết</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vấn</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đề</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như</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dirty="0" err="1">
                <a:solidFill>
                  <a:srgbClr val="FF0000"/>
                </a:solidFill>
                <a:latin typeface="Tahoma" panose="020B0604030504040204" pitchFamily="34" charset="0"/>
                <a:ea typeface="Tahoma" panose="020B0604030504040204" pitchFamily="34" charset="0"/>
                <a:cs typeface="Tahoma" panose="020B0604030504040204" pitchFamily="34" charset="0"/>
              </a:rPr>
              <a:t>sau</a:t>
            </a:r>
            <a:r>
              <a:rPr lang="en-US" sz="2800" dirty="0">
                <a:solidFill>
                  <a:srgbClr val="FF0000"/>
                </a:solidFill>
                <a:latin typeface="Tahoma" panose="020B0604030504040204" pitchFamily="34" charset="0"/>
                <a:ea typeface="Tahoma" panose="020B0604030504040204" pitchFamily="34" charset="0"/>
                <a:cs typeface="Tahoma" panose="020B0604030504040204" pitchFamily="34" charset="0"/>
              </a:rPr>
              <a:t>:</a:t>
            </a:r>
            <a:endParaRPr lang="en-US" sz="2800"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Xác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định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là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nhằm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mục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đích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gì</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nghĩa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nguyên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nhân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quan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trọng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hơn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a:t>
            </a: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Quan </a:t>
            </a:r>
            <a:r>
              <a:rPr lang="en-US" sz="2800" dirty="0" err="1">
                <a:effectLst/>
                <a:latin typeface="Tahoma" panose="020B0604030504040204" pitchFamily="34" charset="0"/>
                <a:ea typeface="Tahoma" panose="020B0604030504040204" pitchFamily="34" charset="0"/>
                <a:cs typeface="Tahoma" panose="020B0604030504040204" pitchFamily="34" charset="0"/>
              </a:rPr>
              <a:t>sát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ghi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chép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về</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số</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lượng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xuất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dài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biểu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endParaRPr lang="en-US" sz="2800" dirty="0">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Xây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dựng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kế</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hoạch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thay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đổi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p>
            <a:pPr lvl="0" algn="just">
              <a:spcBef>
                <a:spcPts val="600"/>
              </a:spcBef>
              <a:spcAft>
                <a:spcPts val="600"/>
              </a:spcAft>
              <a:tabLst>
                <a:tab pos="228600" algn="l"/>
                <a:tab pos="685800" algn="l"/>
              </a:tabLst>
            </a:pP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Giám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sát</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thực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hiện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kế</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hoạch</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nếu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trẻ</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thay</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đổi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giảm</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thì</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tăng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cường</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mức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độ</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khó</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phức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tạp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của</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hành</a:t>
            </a:r>
            <a:r>
              <a:rPr lang="en-US" sz="2800" dirty="0">
                <a:effectLst/>
                <a:latin typeface="Tahoma" panose="020B0604030504040204" pitchFamily="34" charset="0"/>
                <a:ea typeface="Tahoma" panose="020B0604030504040204" pitchFamily="34" charset="0"/>
                <a:cs typeface="Tahoma" panose="020B0604030504040204" pitchFamily="34" charset="0"/>
              </a:rPr>
              <a:t> vi.</a:t>
            </a:r>
          </a:p>
          <a:p>
            <a:pPr lvl="0" algn="just">
              <a:spcBef>
                <a:spcPts val="600"/>
              </a:spcBef>
              <a:spcAft>
                <a:spcPts val="600"/>
              </a:spcAft>
              <a:tabLst>
                <a:tab pos="228600" algn="l"/>
                <a:tab pos="685800" algn="l"/>
              </a:tabLst>
            </a:pPr>
            <a:r>
              <a:rPr lang="en-US" sz="2800" dirty="0" err="1">
                <a:latin typeface="Tahoma" panose="020B0604030504040204" pitchFamily="34" charset="0"/>
                <a:ea typeface="Tahoma" panose="020B0604030504040204" pitchFamily="34" charset="0"/>
                <a:cs typeface="Tahoma" panose="020B0604030504040204" pitchFamily="34" charset="0"/>
              </a:rPr>
              <a:t>Ngược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điều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chỉnh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kế</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kịp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về</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yêu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hướng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dẫn</a:t>
            </a:r>
            <a:r>
              <a:rPr lang="en-US" sz="2800" dirty="0">
                <a:latin typeface="Tahoma" panose="020B0604030504040204" pitchFamily="34" charset="0"/>
                <a:ea typeface="Tahoma" panose="020B0604030504040204" pitchFamily="34" charset="0"/>
                <a:cs typeface="Tahoma" panose="020B0604030504040204" pitchFamily="34" charset="0"/>
              </a:rPr>
              <a:t>.</a:t>
            </a:r>
            <a:r>
              <a:rPr lang="en-US" sz="2800" dirty="0">
                <a:effectLst/>
                <a:latin typeface="Tahoma" panose="020B0604030504040204" pitchFamily="34" charset="0"/>
                <a:ea typeface="Tahoma" panose="020B0604030504040204" pitchFamily="34" charset="0"/>
                <a:cs typeface="Tahoma" panose="020B0604030504040204" pitchFamily="34" charset="0"/>
              </a:rPr>
              <a:t> </a:t>
            </a:r>
          </a:p>
        </p:txBody>
      </p:sp>
    </p:spTree>
    <p:extLst>
      <p:ext uri="{BB962C8B-B14F-4D97-AF65-F5344CB8AC3E}">
        <p14:creationId xmlns:p14="http://schemas.microsoft.com/office/powerpoint/2010/main" val="349206343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C6D17A7-3F96-EF54-4740-287774DF4E2C}"/>
              </a:ext>
            </a:extLst>
          </p:cNvPr>
          <p:cNvSpPr>
            <a:spLocks noGrp="1"/>
          </p:cNvSpPr>
          <p:nvPr>
            <p:ph type="title"/>
          </p:nvPr>
        </p:nvSpPr>
        <p:spPr>
          <a:xfrm>
            <a:off x="918937" y="904126"/>
            <a:ext cx="10386372" cy="5199792"/>
          </a:xfrm>
        </p:spPr>
        <p:txBody>
          <a:bodyPr anchor="ctr">
            <a:noAutofit/>
          </a:bodyPr>
          <a:lstStyle/>
          <a:p>
            <a:pPr>
              <a:lnSpc>
                <a:spcPct val="100000"/>
              </a:lnSpc>
              <a:spcBef>
                <a:spcPts val="600"/>
              </a:spcBef>
              <a:spcAft>
                <a:spcPts val="600"/>
              </a:spcAft>
            </a:pPr>
            <a:r>
              <a:rPr lang="nb-NO" sz="2800" b="1" i="1" dirty="0">
                <a:effectLst/>
                <a:latin typeface="Tahoma" panose="020B0604030504040204" pitchFamily="34" charset="0"/>
                <a:ea typeface="Tahoma" panose="020B0604030504040204" pitchFamily="34" charset="0"/>
                <a:cs typeface="Tahoma" panose="020B0604030504040204" pitchFamily="34" charset="0"/>
              </a:rPr>
              <a:t>* </a:t>
            </a:r>
            <a:r>
              <a:rPr lang="nb-NO" sz="2800" b="1" dirty="0">
                <a:effectLst/>
                <a:latin typeface="Tahoma" panose="020B0604030504040204" pitchFamily="34" charset="0"/>
                <a:ea typeface="Tahoma" panose="020B0604030504040204" pitchFamily="34" charset="0"/>
                <a:cs typeface="Tahoma" panose="020B0604030504040204" pitchFamily="34" charset="0"/>
              </a:rPr>
              <a:t>Kỹ năng ra quyết định và giải quyết vấn đề:</a:t>
            </a:r>
            <a:br>
              <a:rPr lang="nb-NO" sz="2800" b="1" dirty="0">
                <a:effectLst/>
                <a:latin typeface="Tahoma" panose="020B0604030504040204" pitchFamily="34" charset="0"/>
                <a:ea typeface="Tahoma" panose="020B0604030504040204" pitchFamily="34" charset="0"/>
                <a:cs typeface="Tahoma" panose="020B0604030504040204" pitchFamily="34" charset="0"/>
              </a:rPr>
            </a:br>
            <a:r>
              <a:rPr lang="nb-NO" sz="2800" b="1" dirty="0">
                <a:effectLst/>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L</a:t>
            </a:r>
            <a:r>
              <a:rPr lang="pt-BR" sz="2800" dirty="0">
                <a:latin typeface="Tahoma" panose="020B0604030504040204" pitchFamily="34" charset="0"/>
                <a:ea typeface="Tahoma" panose="020B0604030504040204" pitchFamily="34" charset="0"/>
                <a:cs typeface="Tahoma" panose="020B0604030504040204" pitchFamily="34" charset="0"/>
              </a:rPr>
              <a:t>à khả năng của cá nhân trong việc </a:t>
            </a:r>
            <a:r>
              <a:rPr lang="pt-BR" sz="2800" dirty="0">
                <a:effectLst/>
                <a:latin typeface="Tahoma" panose="020B0604030504040204" pitchFamily="34" charset="0"/>
                <a:ea typeface="Tahoma" panose="020B0604030504040204" pitchFamily="34" charset="0"/>
                <a:cs typeface="Tahoma" panose="020B0604030504040204" pitchFamily="34" charset="0"/>
              </a:rPr>
              <a:t>hiểu vấn đề, xác định các phương án giải quyết vấn đề và </a:t>
            </a:r>
            <a:r>
              <a:rPr lang="pt-BR" sz="2800" dirty="0">
                <a:latin typeface="Tahoma" panose="020B0604030504040204" pitchFamily="34" charset="0"/>
                <a:ea typeface="Tahoma" panose="020B0604030504040204" pitchFamily="34" charset="0"/>
                <a:cs typeface="Tahoma" panose="020B0604030504040204" pitchFamily="34" charset="0"/>
              </a:rPr>
              <a:t>đánh giá đầy đủ kết quả của mỗi phương án để </a:t>
            </a:r>
            <a:r>
              <a:rPr lang="pt-BR" sz="2800" dirty="0">
                <a:effectLst/>
                <a:latin typeface="Tahoma" panose="020B0604030504040204" pitchFamily="34" charset="0"/>
                <a:ea typeface="Tahoma" panose="020B0604030504040204" pitchFamily="34" charset="0"/>
                <a:cs typeface="Tahoma" panose="020B0604030504040204" pitchFamily="34" charset="0"/>
              </a:rPr>
              <a:t>đưa ra quyết định thực hiện cuối cùng. Các mức độ phát triển kỹ năng cho trẻ:</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Phụ thuộc hỗ trợ toàn phần: giáo viên và bạn bè hỗ trợ theo kiểu “cầm tay chỉ việc” trong quá trình giải quyết vấn đề.</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Độc lập một phần: trẻ tự thực hiện được một phần trong quá trình giải quyết vấn đề.</a:t>
            </a:r>
            <a:br>
              <a:rPr lang="pt-BR" sz="2800" dirty="0">
                <a:effectLst/>
                <a:latin typeface="Tahoma" panose="020B0604030504040204" pitchFamily="34" charset="0"/>
                <a:ea typeface="Tahoma" panose="020B0604030504040204" pitchFamily="34" charset="0"/>
                <a:cs typeface="Tahoma" panose="020B0604030504040204" pitchFamily="34" charset="0"/>
              </a:rPr>
            </a:br>
            <a:r>
              <a:rPr lang="pt-BR" sz="2800" dirty="0">
                <a:effectLst/>
                <a:latin typeface="Tahoma" panose="020B0604030504040204" pitchFamily="34" charset="0"/>
                <a:ea typeface="Tahoma" panose="020B0604030504040204" pitchFamily="34" charset="0"/>
                <a:cs typeface="Tahoma" panose="020B0604030504040204" pitchFamily="34" charset="0"/>
              </a:rPr>
              <a:t>+ Độc lập không cần trợ giúp: trẻ thực hiện toàn bộ các bước mà không cần sự hỗ trợ trong quá trình giải quyết vấn đề. </a:t>
            </a:r>
            <a:br>
              <a:rPr lang="en-US" sz="2800" dirty="0">
                <a:effectLst/>
                <a:latin typeface="Tahoma" panose="020B0604030504040204" pitchFamily="34" charset="0"/>
                <a:ea typeface="Tahoma" panose="020B0604030504040204" pitchFamily="34" charset="0"/>
                <a:cs typeface="Tahoma" panose="020B0604030504040204" pitchFamily="34" charset="0"/>
              </a:rPr>
            </a:br>
            <a:endParaRPr lang="en-US"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0392952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F8905C3-8770-EF70-A858-97C216A78E04}"/>
              </a:ext>
            </a:extLst>
          </p:cNvPr>
          <p:cNvSpPr>
            <a:spLocks noGrp="1"/>
          </p:cNvSpPr>
          <p:nvPr>
            <p:ph type="title"/>
          </p:nvPr>
        </p:nvSpPr>
        <p:spPr>
          <a:xfrm>
            <a:off x="1001553" y="2276610"/>
            <a:ext cx="10301776" cy="3603195"/>
          </a:xfrm>
        </p:spPr>
        <p:txBody>
          <a:bodyPr>
            <a:normAutofit/>
          </a:bodyPr>
          <a:lstStyle/>
          <a:p>
            <a:pPr>
              <a:lnSpc>
                <a:spcPct val="100000"/>
              </a:lnSpc>
              <a:spcBef>
                <a:spcPts val="600"/>
              </a:spcBef>
              <a:spcAft>
                <a:spcPts val="600"/>
              </a:spcAft>
            </a:pPr>
            <a:r>
              <a:rPr lang="en-US" sz="2800" b="1" dirty="0">
                <a:effectLst/>
                <a:latin typeface="Tahoma" panose="020B0604030504040204" pitchFamily="34" charset="0"/>
                <a:ea typeface="Tahoma" panose="020B0604030504040204" pitchFamily="34" charset="0"/>
                <a:cs typeface="Tahoma" panose="020B0604030504040204" pitchFamily="34" charset="0"/>
              </a:rPr>
              <a:t>- </a:t>
            </a:r>
            <a:r>
              <a:rPr lang="en-US" sz="2800" dirty="0">
                <a:effectLst/>
                <a:latin typeface="Tahoma" panose="020B0604030504040204" pitchFamily="34" charset="0"/>
                <a:ea typeface="Tahoma" panose="020B0604030504040204" pitchFamily="34" charset="0"/>
                <a:cs typeface="Tahoma" panose="020B0604030504040204" pitchFamily="34" charset="0"/>
              </a:rPr>
              <a:t>Thông tin </a:t>
            </a:r>
            <a:r>
              <a:rPr lang="en-US" sz="2800" dirty="0" err="1">
                <a:effectLst/>
                <a:latin typeface="Tahoma" panose="020B0604030504040204" pitchFamily="34" charset="0"/>
                <a:ea typeface="Tahoma" panose="020B0604030504040204" pitchFamily="34" charset="0"/>
                <a:cs typeface="Tahoma" panose="020B0604030504040204" pitchFamily="34" charset="0"/>
              </a:rPr>
              <a:t>cần</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dễ</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hiểu</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cụ</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thể</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và</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phù</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hợp</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với</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đặc</a:t>
            </a:r>
            <a:r>
              <a:rPr lang="en-US" sz="2800" dirty="0">
                <a:effectLst/>
                <a:latin typeface="Tahoma" panose="020B0604030504040204" pitchFamily="34" charset="0"/>
                <a:ea typeface="Tahoma" panose="020B0604030504040204" pitchFamily="34" charset="0"/>
                <a:cs typeface="Tahoma" panose="020B0604030504040204" pitchFamily="34" charset="0"/>
              </a:rPr>
              <a:t> </a:t>
            </a:r>
            <a:r>
              <a:rPr lang="en-US" sz="2800" dirty="0" err="1">
                <a:effectLst/>
                <a:latin typeface="Tahoma" panose="020B0604030504040204" pitchFamily="34" charset="0"/>
                <a:ea typeface="Tahoma" panose="020B0604030504040204" pitchFamily="34" charset="0"/>
                <a:cs typeface="Tahoma" panose="020B0604030504040204" pitchFamily="34" charset="0"/>
              </a:rPr>
              <a:t>điểm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Từ</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bản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triển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thành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vững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chắc</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Dạy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kỹ</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khuyến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chủ</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thay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vì</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áp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đặt</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Giao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vừa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sức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bắt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đầu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từ</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nhiệm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trẻ</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yêu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thích</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Hướng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dẫn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hành</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dựa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trên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nhóm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bạn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bè</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thông</a:t>
            </a:r>
            <a:r>
              <a:rPr lang="en-US" sz="2800" dirty="0">
                <a:latin typeface="Tahoma" panose="020B0604030504040204" pitchFamily="34" charset="0"/>
                <a:ea typeface="Tahoma" panose="020B0604030504040204" pitchFamily="34" charset="0"/>
                <a:cs typeface="Tahoma" panose="020B0604030504040204" pitchFamily="34" charset="0"/>
              </a:rPr>
              <a:t> qua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hoạt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động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ngày</a:t>
            </a:r>
            <a:r>
              <a:rPr lang="en-US" sz="2800" dirty="0">
                <a:latin typeface="Tahoma" panose="020B0604030504040204" pitchFamily="34" charset="0"/>
                <a:ea typeface="Tahoma" panose="020B0604030504040204" pitchFamily="34" charset="0"/>
                <a:cs typeface="Tahoma" panose="020B0604030504040204" pitchFamily="34" charset="0"/>
              </a:rPr>
              <a:t>.</a:t>
            </a:r>
            <a:br>
              <a:rPr lang="en-US" sz="2800" dirty="0">
                <a:latin typeface="Tahoma" panose="020B0604030504040204" pitchFamily="34" charset="0"/>
                <a:ea typeface="Tahoma" panose="020B0604030504040204" pitchFamily="34" charset="0"/>
                <a:cs typeface="Tahoma" panose="020B0604030504040204" pitchFamily="34" charset="0"/>
              </a:rPr>
            </a:b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Kết</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hợp</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giữa</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gia</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đình</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nhà</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trường</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và</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cộng</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đồng</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trong</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việc</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dạy</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những</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kỹ</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năng</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cho</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 </a:t>
            </a:r>
            <a:r>
              <a:rPr lang="en-US" sz="2800" dirty="0" err="1">
                <a:highlight>
                  <a:srgbClr val="FFFF00"/>
                </a:highlight>
                <a:latin typeface="Tahoma" panose="020B0604030504040204" pitchFamily="34" charset="0"/>
                <a:ea typeface="Tahoma" panose="020B0604030504040204" pitchFamily="34" charset="0"/>
                <a:cs typeface="Tahoma" panose="020B0604030504040204" pitchFamily="34" charset="0"/>
              </a:rPr>
              <a:t>trẻ</a:t>
            </a:r>
            <a:r>
              <a:rPr lang="en-US" sz="2800" dirty="0">
                <a:highlight>
                  <a:srgbClr val="FFFF00"/>
                </a:highlight>
                <a:latin typeface="Tahoma" panose="020B0604030504040204" pitchFamily="34" charset="0"/>
                <a:ea typeface="Tahoma" panose="020B0604030504040204" pitchFamily="34" charset="0"/>
                <a:cs typeface="Tahoma" panose="020B0604030504040204" pitchFamily="34" charset="0"/>
              </a:rPr>
              <a:t>.</a:t>
            </a:r>
            <a:endParaRPr lang="en-US" sz="3100" dirty="0">
              <a:highlight>
                <a:srgbClr val="FFFF00"/>
              </a:highlight>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id="{F267673D-A4AF-DBDE-7883-92F93660E96E}"/>
              </a:ext>
            </a:extLst>
          </p:cNvPr>
          <p:cNvSpPr txBox="1">
            <a:spLocks/>
          </p:cNvSpPr>
          <p:nvPr/>
        </p:nvSpPr>
        <p:spPr>
          <a:xfrm>
            <a:off x="1090552" y="978195"/>
            <a:ext cx="10414658" cy="1100226"/>
          </a:xfrm>
          <a:prstGeom prst="rect">
            <a:avLst/>
          </a:prstGeom>
        </p:spPr>
        <p:txBody>
          <a:bodyPr vert="horz" lIns="91440" tIns="45720" rIns="91440" bIns="45720" rtlCol="0" anchor="ctr">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IV.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Một</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số</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lưu</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ý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khi</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giáo</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dục</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kỹ</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năng</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tiền</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học</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đường</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cho</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trẻ</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khuyết</a:t>
            </a:r>
            <a:r>
              <a:rPr lang="en-US" sz="2800" b="1" dirty="0">
                <a:solidFill>
                  <a:srgbClr val="FF0000"/>
                </a:solidFill>
                <a:effectLst/>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effectLst/>
                <a:latin typeface="Tahoma" panose="020B0604030504040204" pitchFamily="34" charset="0"/>
                <a:ea typeface="Tahoma" panose="020B0604030504040204" pitchFamily="34" charset="0"/>
                <a:cs typeface="Tahoma" panose="020B0604030504040204" pitchFamily="34" charset="0"/>
              </a:rPr>
              <a:t>tật</a:t>
            </a:r>
            <a:endPar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3098287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4136905-015B-4510-B514-027CBA846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CD0CF1E-4915-4854-AE1A-BE8E8ABDE3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
                <a:schemeClr val="accent5"/>
              </a:gs>
              <a:gs pos="90000">
                <a:schemeClr val="accent1"/>
              </a:gs>
              <a:gs pos="70000">
                <a:schemeClr val="accent2"/>
              </a:gs>
              <a:gs pos="30000">
                <a:schemeClr val="accent4"/>
              </a:gs>
              <a:gs pos="50000">
                <a:schemeClr val="accent3">
                  <a:lumMod val="60000"/>
                  <a:lumOff val="40000"/>
                </a:schemeClr>
              </a:gs>
            </a:gsLst>
            <a:lin ang="72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378B036-879B-4F45-A653-56FC275A70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2000"/>
            <a:ext cx="12192000" cy="6096000"/>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4D2207B-1CEF-AE8B-A247-ECBF158C54BA}"/>
              </a:ext>
            </a:extLst>
          </p:cNvPr>
          <p:cNvPicPr>
            <a:picLocks noChangeAspect="1"/>
          </p:cNvPicPr>
          <p:nvPr/>
        </p:nvPicPr>
        <p:blipFill>
          <a:blip r:embed="rId2"/>
          <a:stretch>
            <a:fillRect/>
          </a:stretch>
        </p:blipFill>
        <p:spPr>
          <a:xfrm>
            <a:off x="-1" y="0"/>
            <a:ext cx="12303449" cy="6858000"/>
          </a:xfrm>
          <a:prstGeom prst="rect">
            <a:avLst/>
          </a:prstGeom>
        </p:spPr>
      </p:pic>
    </p:spTree>
    <p:extLst>
      <p:ext uri="{BB962C8B-B14F-4D97-AF65-F5344CB8AC3E}">
        <p14:creationId xmlns:p14="http://schemas.microsoft.com/office/powerpoint/2010/main" val="28709504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74EB7AD2-2645-DE52-A0E1-C0E5A66C7578}"/>
              </a:ext>
            </a:extLst>
          </p:cNvPr>
          <p:cNvSpPr>
            <a:spLocks noGrp="1"/>
          </p:cNvSpPr>
          <p:nvPr>
            <p:ph idx="1"/>
          </p:nvPr>
        </p:nvSpPr>
        <p:spPr>
          <a:xfrm>
            <a:off x="906483" y="1306285"/>
            <a:ext cx="10379034" cy="4512624"/>
          </a:xfrm>
        </p:spPr>
        <p:txBody>
          <a:bodyPr>
            <a:normAutofit fontScale="25000" lnSpcReduction="20000"/>
          </a:bodyPr>
          <a:lstStyle/>
          <a:p>
            <a:pPr marL="0" indent="0" algn="just">
              <a:lnSpc>
                <a:spcPct val="120000"/>
              </a:lnSpc>
              <a:spcBef>
                <a:spcPts val="600"/>
              </a:spcBef>
              <a:spcAft>
                <a:spcPts val="600"/>
              </a:spcAft>
              <a:buNone/>
            </a:pPr>
            <a:r>
              <a:rPr lang="pt-BR" sz="11200" dirty="0">
                <a:effectLst/>
                <a:latin typeface="Tahoma" panose="020B0604030504040204" pitchFamily="34" charset="0"/>
                <a:ea typeface="Tahoma" panose="020B0604030504040204" pitchFamily="34" charset="0"/>
                <a:cs typeface="Tahoma" panose="020B0604030504040204" pitchFamily="34" charset="0"/>
              </a:rPr>
              <a:t>	Ngay khi bước vào lớp 1, trẻ khuyết tật phải làm quen với các môn học như: Toán, Tiếng Việt, Đạo đức, Tự nhiên và Xã hội, Giáo dục thể chất, Nghệ thuật, Ngoại ngữ...Do vậy nếu trẻ được làm quen với kỹ năng tiền học đường ở giai đoạn chuyển tiếp thì trẻ sẽ từng bước làm quen với hệ thống khái niệm, quy định, nền nếp và cách giải quyết vấn đề của môn học một cách logic, trẻ có kỹ năng đọc, viết, sử dụng các đồ dùng học tập, sách vở, cách nghe giảng bài, khả năng tập trung chú ý, ghi chép bài vở, kỹ năng giao tiếp, học nhóm và thực hiện các nhiệm vụ học tập...</a:t>
            </a:r>
            <a:endParaRPr lang="en-US" sz="112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7344243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arn(inVertical)">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F45635E3-CFE7-3CFA-B487-5A96F759B1E6}"/>
              </a:ext>
            </a:extLst>
          </p:cNvPr>
          <p:cNvSpPr>
            <a:spLocks noGrp="1"/>
          </p:cNvSpPr>
          <p:nvPr>
            <p:ph idx="1"/>
          </p:nvPr>
        </p:nvSpPr>
        <p:spPr>
          <a:xfrm>
            <a:off x="906483" y="1367470"/>
            <a:ext cx="10379034" cy="3679543"/>
          </a:xfrm>
        </p:spPr>
        <p:txBody>
          <a:bodyPr>
            <a:normAutofit fontScale="25000" lnSpcReduction="20000"/>
          </a:bodyPr>
          <a:lstStyle/>
          <a:p>
            <a:pPr marL="0" indent="0" algn="just">
              <a:lnSpc>
                <a:spcPct val="120000"/>
              </a:lnSpc>
              <a:spcBef>
                <a:spcPts val="600"/>
              </a:spcBef>
              <a:spcAft>
                <a:spcPts val="600"/>
              </a:spcAft>
              <a:buNone/>
            </a:pPr>
            <a:r>
              <a:rPr lang="pt-BR" sz="11200" dirty="0">
                <a:effectLst/>
                <a:latin typeface="Tahoma" panose="020B0604030504040204" pitchFamily="34" charset="0"/>
                <a:ea typeface="Tahoma" panose="020B0604030504040204" pitchFamily="34" charset="0"/>
                <a:cs typeface="Tahoma" panose="020B0604030504040204" pitchFamily="34" charset="0"/>
              </a:rPr>
              <a:t>	Việc chuẩn bị các kỹ năng tiền học đường cho trẻ khuyết tật lứa tuổi mầm non giúp trẻ ngay khi bước vào trường tiểu học sẽ tự tin, chủ động tham gia và hòa nhập cùng các bạn để phát triển năng lực hành động. Đặc biệt có thêm những kiến thức, kỹ năng cần thiết để giải quyết vần đề, thực hiện nhiệm vụ trong các tình huống, trẻ không bị tách biệt mà có thể tham gia cùng các bạn trong lớp. Điều này giúp cho trẻ khuyết tật có nền tảng tốt để học tập hòa nhập và thích ứng trong xã hội. </a:t>
            </a:r>
            <a:endParaRPr lang="en-US" sz="112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4398557"/>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F0B2DA-DE36-4EC5-362A-85658718AC9D}"/>
              </a:ext>
            </a:extLst>
          </p:cNvPr>
          <p:cNvSpPr>
            <a:spLocks noGrp="1"/>
          </p:cNvSpPr>
          <p:nvPr>
            <p:ph type="title"/>
          </p:nvPr>
        </p:nvSpPr>
        <p:spPr>
          <a:xfrm>
            <a:off x="934192" y="1255012"/>
            <a:ext cx="10323616" cy="1005071"/>
          </a:xfrm>
        </p:spPr>
        <p:txBody>
          <a:bodyPr>
            <a:normAutofit fontScale="90000"/>
          </a:bodyPr>
          <a:lstStyle/>
          <a:p>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II.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Yếu</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tố</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ảnh</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hưởng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đến</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giáo</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dục</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kỹ</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năng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tiền</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học</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đường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cho</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trẻ</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(3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yếu</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tố</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gia</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đình</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cơ</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sở</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GD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và</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cộng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3100" b="1" dirty="0" err="1">
                <a:solidFill>
                  <a:srgbClr val="FF0000"/>
                </a:solidFill>
                <a:latin typeface="Tahoma" panose="020B0604030504040204" pitchFamily="34" charset="0"/>
                <a:ea typeface="Tahoma" panose="020B0604030504040204" pitchFamily="34" charset="0"/>
                <a:cs typeface="Tahoma" panose="020B0604030504040204" pitchFamily="34" charset="0"/>
              </a:rPr>
              <a:t>đồng</a:t>
            </a:r>
            <a:r>
              <a:rPr lang="en-US" sz="3100" b="1" dirty="0">
                <a:solidFill>
                  <a:srgbClr val="FF0000"/>
                </a:solidFill>
                <a:latin typeface="Tahoma" panose="020B0604030504040204" pitchFamily="34" charset="0"/>
                <a:ea typeface="Tahoma" panose="020B0604030504040204" pitchFamily="34" charset="0"/>
                <a:cs typeface="Tahoma" panose="020B0604030504040204" pitchFamily="34" charset="0"/>
              </a:rPr>
              <a:t>)</a:t>
            </a:r>
            <a:br>
              <a:rPr lang="en-US" sz="3600" b="1" dirty="0">
                <a:solidFill>
                  <a:srgbClr val="FF0000"/>
                </a:solidFill>
                <a:latin typeface="Tahoma" panose="020B0604030504040204" pitchFamily="34" charset="0"/>
                <a:ea typeface="Tahoma" panose="020B0604030504040204" pitchFamily="34" charset="0"/>
                <a:cs typeface="Tahoma" panose="020B0604030504040204" pitchFamily="34" charset="0"/>
              </a:rPr>
            </a:br>
            <a:br>
              <a:rPr lang="en-US" sz="3600" b="1" dirty="0">
                <a:solidFill>
                  <a:srgbClr val="FF0000"/>
                </a:solidFill>
                <a:latin typeface="Tahoma" panose="020B0604030504040204" pitchFamily="34" charset="0"/>
                <a:ea typeface="Tahoma" panose="020B0604030504040204" pitchFamily="34" charset="0"/>
                <a:cs typeface="Tahoma" panose="020B0604030504040204" pitchFamily="34" charset="0"/>
              </a:rPr>
            </a:br>
            <a:br>
              <a:rPr lang="en-US" sz="3200" b="1" dirty="0">
                <a:latin typeface="Tahoma" panose="020B0604030504040204" pitchFamily="34" charset="0"/>
                <a:ea typeface="Tahoma" panose="020B0604030504040204" pitchFamily="34" charset="0"/>
                <a:cs typeface="Tahoma" panose="020B0604030504040204" pitchFamily="34" charset="0"/>
              </a:rPr>
            </a:br>
            <a:endPar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
        <p:nvSpPr>
          <p:cNvPr id="11" name="Title 1">
            <a:extLst>
              <a:ext uri="{FF2B5EF4-FFF2-40B4-BE49-F238E27FC236}">
                <a16:creationId xmlns:a16="http://schemas.microsoft.com/office/drawing/2014/main" id="{C4B22D4E-68B5-ED00-4516-721A2779C63F}"/>
              </a:ext>
            </a:extLst>
          </p:cNvPr>
          <p:cNvSpPr txBox="1">
            <a:spLocks/>
          </p:cNvSpPr>
          <p:nvPr/>
        </p:nvSpPr>
        <p:spPr>
          <a:xfrm>
            <a:off x="762000" y="752477"/>
            <a:ext cx="9899650" cy="819724"/>
          </a:xfrm>
          <a:prstGeom prst="rect">
            <a:avLst/>
          </a:prstGeom>
        </p:spPr>
        <p:txBody>
          <a:bodyPr vert="horz" lIns="91440" tIns="45720" rIns="91440" bIns="45720" rtlCol="0" anchor="t">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pPr>
              <a:lnSpc>
                <a:spcPct val="150000"/>
              </a:lnSpc>
            </a:pPr>
            <a:endParaRPr lang="en-US" sz="2800"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12" name="Title 1">
            <a:extLst>
              <a:ext uri="{FF2B5EF4-FFF2-40B4-BE49-F238E27FC236}">
                <a16:creationId xmlns:a16="http://schemas.microsoft.com/office/drawing/2014/main" id="{E2712656-2B22-A2BF-6BD3-A132C8DAD016}"/>
              </a:ext>
            </a:extLst>
          </p:cNvPr>
          <p:cNvSpPr txBox="1">
            <a:spLocks/>
          </p:cNvSpPr>
          <p:nvPr/>
        </p:nvSpPr>
        <p:spPr>
          <a:xfrm>
            <a:off x="934192" y="2474726"/>
            <a:ext cx="10414658" cy="593766"/>
          </a:xfrm>
          <a:prstGeom prst="rect">
            <a:avLst/>
          </a:prstGeom>
        </p:spPr>
        <p:txBody>
          <a:bodyPr vert="horz" lIns="91440" tIns="45720" rIns="91440" bIns="45720" rtlCol="0" anchor="ctr">
            <a:norm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1.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Các</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yếu</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tố</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gia</a:t>
            </a:r>
            <a:r>
              <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00B0F0"/>
                </a:solidFill>
                <a:latin typeface="Tahoma" panose="020B0604030504040204" pitchFamily="34" charset="0"/>
                <a:ea typeface="Tahoma" panose="020B0604030504040204" pitchFamily="34" charset="0"/>
                <a:cs typeface="Tahoma" panose="020B0604030504040204" pitchFamily="34" charset="0"/>
              </a:rPr>
              <a:t>đình</a:t>
            </a:r>
            <a:endParaRPr lang="en-US" sz="2800" b="1" dirty="0">
              <a:solidFill>
                <a:srgbClr val="00B0F0"/>
              </a:solidFill>
              <a:latin typeface="Tahoma" panose="020B0604030504040204" pitchFamily="34" charset="0"/>
              <a:ea typeface="Tahoma" panose="020B0604030504040204" pitchFamily="34" charset="0"/>
              <a:cs typeface="Tahoma" panose="020B0604030504040204" pitchFamily="34" charset="0"/>
            </a:endParaRPr>
          </a:p>
        </p:txBody>
      </p:sp>
      <p:sp>
        <p:nvSpPr>
          <p:cNvPr id="13" name="Content Placeholder 2">
            <a:extLst>
              <a:ext uri="{FF2B5EF4-FFF2-40B4-BE49-F238E27FC236}">
                <a16:creationId xmlns:a16="http://schemas.microsoft.com/office/drawing/2014/main" id="{A7B6651D-58A4-FBD2-B045-3108A622CACC}"/>
              </a:ext>
            </a:extLst>
          </p:cNvPr>
          <p:cNvSpPr>
            <a:spLocks noGrp="1"/>
          </p:cNvSpPr>
          <p:nvPr>
            <p:ph idx="1"/>
          </p:nvPr>
        </p:nvSpPr>
        <p:spPr>
          <a:xfrm>
            <a:off x="934192" y="3253839"/>
            <a:ext cx="10379034" cy="2155373"/>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Thái độ của cha mẹ và các thành viên trong gia đình có ảnh hưởng đến sự hình thành kỹ năng của trẻ. Có 4 nhóm thái độ gia đình có tác động tích cực hoặc không tích cực đến trẻ:</a:t>
            </a:r>
          </a:p>
        </p:txBody>
      </p:sp>
    </p:spTree>
    <p:extLst>
      <p:ext uri="{BB962C8B-B14F-4D97-AF65-F5344CB8AC3E}">
        <p14:creationId xmlns:p14="http://schemas.microsoft.com/office/powerpoint/2010/main" val="388689655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down)">
                                      <p:cBhvr>
                                        <p:cTn id="14" dur="500"/>
                                        <p:tgtEl>
                                          <p:spTgt spid="12"/>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13">
                                            <p:txEl>
                                              <p:pRg st="0" end="0"/>
                                            </p:txEl>
                                          </p:spTgt>
                                        </p:tgtEl>
                                        <p:attrNameLst>
                                          <p:attrName>style.visibility</p:attrName>
                                        </p:attrNameLst>
                                      </p:cBhvr>
                                      <p:to>
                                        <p:strVal val="visible"/>
                                      </p:to>
                                    </p:set>
                                    <p:animEffect transition="in" filter="wipe(down)">
                                      <p:cBhvr>
                                        <p:cTn id="19"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2" grpId="0"/>
      <p:bldP spid="1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78D27071-207C-9AF5-6A99-3B704D3BF040}"/>
              </a:ext>
            </a:extLst>
          </p:cNvPr>
          <p:cNvSpPr>
            <a:spLocks noGrp="1"/>
          </p:cNvSpPr>
          <p:nvPr>
            <p:ph idx="1"/>
          </p:nvPr>
        </p:nvSpPr>
        <p:spPr>
          <a:xfrm>
            <a:off x="823355" y="1353787"/>
            <a:ext cx="10379034" cy="4358244"/>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a/ Gia đình bao bọc quá mức: </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a:t>
            </a:r>
            <a:r>
              <a:rPr lang="pt-BR" sz="2800" dirty="0">
                <a:effectLst/>
                <a:latin typeface="Tahoma" panose="020B0604030504040204" pitchFamily="34" charset="0"/>
                <a:ea typeface="Tahoma" panose="020B0604030504040204" pitchFamily="34" charset="0"/>
                <a:cs typeface="Tahoma" panose="020B0604030504040204" pitchFamily="34" charset="0"/>
              </a:rPr>
              <a:t>Trẻ được nuông chiều quá mức, không tự giải quyết các vấn đề và tiếp cận với những khó khăn trong cuộc sống hàng ngày. </a:t>
            </a:r>
            <a:r>
              <a:rPr lang="pt-BR" sz="2800" dirty="0">
                <a:latin typeface="Tahoma" panose="020B0604030504040204" pitchFamily="34" charset="0"/>
                <a:ea typeface="Tahoma" panose="020B0604030504040204" pitchFamily="34" charset="0"/>
                <a:cs typeface="Tahoma" panose="020B0604030504040204" pitchFamily="34" charset="0"/>
              </a:rPr>
              <a:t>Điều này dẫn đến </a:t>
            </a:r>
            <a:r>
              <a:rPr lang="pt-BR" sz="2800" dirty="0">
                <a:effectLst/>
                <a:latin typeface="Tahoma" panose="020B0604030504040204" pitchFamily="34" charset="0"/>
                <a:ea typeface="Tahoma" panose="020B0604030504040204" pitchFamily="34" charset="0"/>
                <a:cs typeface="Tahoma" panose="020B0604030504040204" pitchFamily="34" charset="0"/>
              </a:rPr>
              <a:t>hạn chế cơ hội trẻ được khám phá, hoạt động, cản trở sự phát triển tính chủ động, độc lập, trẻ trở nên thụ động, chờ đợi người khác giúp đỡ, có cảm giác là người thừa và bất lực, khó tham gia vào các hoạt động cùng các bạn.</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2075972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arn(inVertical)">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F955048-D225-6EEF-FE3E-9120DDC49D57}"/>
              </a:ext>
            </a:extLst>
          </p:cNvPr>
          <p:cNvSpPr>
            <a:spLocks noGrp="1"/>
          </p:cNvSpPr>
          <p:nvPr>
            <p:ph idx="1"/>
          </p:nvPr>
        </p:nvSpPr>
        <p:spPr>
          <a:xfrm>
            <a:off x="906483" y="1543791"/>
            <a:ext cx="10379034" cy="4048935"/>
          </a:xfrm>
        </p:spPr>
        <p:txBody>
          <a:bodyPr>
            <a:noAutofit/>
          </a:bodyPr>
          <a:lstStyle/>
          <a:p>
            <a:pPr marL="0" indent="0" algn="just">
              <a:lnSpc>
                <a:spcPct val="120000"/>
              </a:lnSpc>
              <a:spcBef>
                <a:spcPts val="600"/>
              </a:spcBef>
              <a:spcAft>
                <a:spcPts val="600"/>
              </a:spcAft>
              <a:buNone/>
            </a:pPr>
            <a:r>
              <a:rPr lang="pt-BR" sz="2800" dirty="0">
                <a:effectLst/>
                <a:latin typeface="Tahoma" panose="020B0604030504040204" pitchFamily="34" charset="0"/>
                <a:ea typeface="Tahoma" panose="020B0604030504040204" pitchFamily="34" charset="0"/>
                <a:cs typeface="Tahoma" panose="020B0604030504040204" pitchFamily="34" charset="0"/>
              </a:rPr>
              <a:t>	</a:t>
            </a:r>
            <a:r>
              <a:rPr lang="pt-BR" sz="2800" b="1" dirty="0">
                <a:effectLst/>
                <a:latin typeface="Tahoma" panose="020B0604030504040204" pitchFamily="34" charset="0"/>
                <a:ea typeface="Tahoma" panose="020B0604030504040204" pitchFamily="34" charset="0"/>
                <a:cs typeface="Tahoma" panose="020B0604030504040204" pitchFamily="34" charset="0"/>
              </a:rPr>
              <a:t>b/ Gia đình có thái độ quá đề cao trẻ:</a:t>
            </a:r>
          </a:p>
          <a:p>
            <a:pPr marL="0" indent="0" algn="just">
              <a:lnSpc>
                <a:spcPct val="120000"/>
              </a:lnSpc>
              <a:spcBef>
                <a:spcPts val="600"/>
              </a:spcBef>
              <a:spcAft>
                <a:spcPts val="600"/>
              </a:spcAft>
              <a:buNone/>
            </a:pPr>
            <a:r>
              <a:rPr lang="pt-BR" sz="2800" dirty="0">
                <a:latin typeface="Tahoma" panose="020B0604030504040204" pitchFamily="34" charset="0"/>
                <a:ea typeface="Tahoma" panose="020B0604030504040204" pitchFamily="34" charset="0"/>
                <a:cs typeface="Tahoma" panose="020B0604030504040204" pitchFamily="34" charset="0"/>
              </a:rPr>
              <a:t>	Mọi sự chú ý của các thành viên trong gia đình đều dồn vào trẻ, bất kỳ một hành vi nào của trẻ cũng được coi là sự thành công. Dẫn đến trẻ tự kiêu, ích kỷ, không có thái độ học hỏi và luyện tập. Tính kỷ luật, trách nhiệm với công việc và thái độ, khả năng hợp tác của trẻ với mọi người xung quanh bị hạn chế.</a:t>
            </a:r>
            <a:endParaRPr lang="en-US" sz="2800" dirty="0">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23411166"/>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GUID" val="e5cf8c3c-73b3-4a78-9117-a25587642365"/>
</p:tagLst>
</file>

<file path=ppt/theme/theme1.xml><?xml version="1.0" encoding="utf-8"?>
<a:theme xmlns:a="http://schemas.openxmlformats.org/drawingml/2006/main" name="PrismaticVTI">
  <a:themeElements>
    <a:clrScheme name="Prismatic">
      <a:dk1>
        <a:sysClr val="windowText" lastClr="000000"/>
      </a:dk1>
      <a:lt1>
        <a:sysClr val="window" lastClr="FFFFFF"/>
      </a:lt1>
      <a:dk2>
        <a:srgbClr val="131523"/>
      </a:dk2>
      <a:lt2>
        <a:srgbClr val="E7E6E6"/>
      </a:lt2>
      <a:accent1>
        <a:srgbClr val="42B3BD"/>
      </a:accent1>
      <a:accent2>
        <a:srgbClr val="51B851"/>
      </a:accent2>
      <a:accent3>
        <a:srgbClr val="B5A603"/>
      </a:accent3>
      <a:accent4>
        <a:srgbClr val="F58505"/>
      </a:accent4>
      <a:accent5>
        <a:srgbClr val="FA2481"/>
      </a:accent5>
      <a:accent6>
        <a:srgbClr val="9CA2AB"/>
      </a:accent6>
      <a:hlink>
        <a:srgbClr val="FA2481"/>
      </a:hlink>
      <a:folHlink>
        <a:srgbClr val="57618E"/>
      </a:folHlink>
    </a:clrScheme>
    <a:fontScheme name="Custom 166">
      <a:majorFont>
        <a:latin typeface="Aharoni"/>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ismaticVTI" id="{DA44D624-A564-4DE8-8446-0CD5C485C979}" vid="{8B2B1550-B69C-4156-BAEC-B2E559F94BDB}"/>
    </a:ext>
  </a:extLst>
</a:theme>
</file>

<file path=ppt/theme/theme2.xml><?xml version="1.0" encoding="utf-8"?>
<a:theme xmlns:a="http://schemas.openxmlformats.org/drawingml/2006/main" name="TP03000600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5111</TotalTime>
  <Words>4786</Words>
  <Application>Microsoft Office PowerPoint</Application>
  <PresentationFormat>Widescreen</PresentationFormat>
  <Paragraphs>158</Paragraphs>
  <Slides>45</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45</vt:i4>
      </vt:variant>
    </vt:vector>
  </HeadingPairs>
  <TitlesOfParts>
    <vt:vector size="53" baseType="lpstr">
      <vt:lpstr>Aharoni</vt:lpstr>
      <vt:lpstr>Arial</vt:lpstr>
      <vt:lpstr>Avenir Next LT Pro</vt:lpstr>
      <vt:lpstr>Calibri</vt:lpstr>
      <vt:lpstr>Tahoma</vt:lpstr>
      <vt:lpstr>Times New Roman</vt:lpstr>
      <vt:lpstr>PrismaticVTI</vt:lpstr>
      <vt:lpstr>TP030006004</vt:lpstr>
      <vt:lpstr>PowerPoint Presentation</vt:lpstr>
      <vt:lpstr>Nội dung</vt:lpstr>
      <vt:lpstr>I. Khái niệm, vai trò, ý nghĩa của kỹ năng tiền học đường </vt:lpstr>
      <vt:lpstr>2. Vai trò, ý nghĩa của kỹ năng tiền học đường đối với trẻ khuyết tật mầm non </vt:lpstr>
      <vt:lpstr>PowerPoint Presentation</vt:lpstr>
      <vt:lpstr>PowerPoint Presentation</vt:lpstr>
      <vt:lpstr>II. Yếu tố ảnh hưởng đến giáo dục kỹ năng tiền học đường cho trẻ (3 yếu tố: gia đình, cơ sở GD và cộng đồng)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Làm quen với kỹ năng cầm bút – lật sách </vt:lpstr>
      <vt:lpstr>PowerPoint Presentation</vt:lpstr>
      <vt:lpstr>PowerPoint Presentation</vt:lpstr>
      <vt:lpstr>PowerPoint Presentation</vt:lpstr>
      <vt:lpstr>Làm quen và tuân thủ với qui định về nề nếp học tập </vt:lpstr>
      <vt:lpstr> Để đảm bảo tâm thế cho trẻ khuyết tật khi vào trường tiểu học, cần chuẩn bị các kỹ năng sau: </vt:lpstr>
      <vt:lpstr>PowerPoint Presentation</vt:lpstr>
      <vt:lpstr>PowerPoint Presentation</vt:lpstr>
      <vt:lpstr>PowerPoint Presentation</vt:lpstr>
      <vt:lpstr>2. Kỹ năng nhận thức:</vt:lpstr>
      <vt:lpstr>PowerPoint Presentation</vt:lpstr>
      <vt:lpstr>* Kỹ năng nhận dạng và gọi tên: - Là khả năng sử dụng tri giác nhìn, những trải nghiệm của bản thân trẻ, để nhận ra, sử dụng ngôn ngữ nói gọi tên đúng sự vật, hiện tượng, con người tồn tại xung quanh trẻ. + Nhận dạng vật thật. + Nhận dạng mô hình. + Nhận dạng tranh ảnh, hình vẽ. + Nhận dạng hình ảnh và gọi tên. + Nhận dạng gọi tên chữ và số.</vt:lpstr>
      <vt:lpstr>* Kỹ năng giải quyết nhiệm vụ học tập: + Quy luật quá trình nhận thức: Vật thật -&gt; Mô hình -&gt; Hình ảnh -&gt; Ngôn ngữ -&gt; Khái niệm (từ, câu) + Hình thành từ ít đến nhiều, từ mức độ đơn giản/dễ đến mức độ phức tạp/ khó hơn. + Nhiệm vụ càng được chia nhỏ càng tốt. + Hướng dẫn trẻ thực hiện từng phần/công đoạn/từng bước nhỏ + Hướng dẫn giảm dần về: thời gian; kích thích; trợ giúp; củng cố + Hướng dẫn quá trình gắn liền với hướng dẫn thể hiện. </vt:lpstr>
      <vt:lpstr>* Làm quen với kỹ năng đọc: Các cấp độ đọc: - Đọc “giả vờ”: trẻ nhìn thấy các từ và chữ viết xung quanh trong cuộc sống hằng ngày trên áp phích, ti vi, tranh ảnh =&gt; cho trẻ làm quen với các chữ viết mà trẻ yêu thích để khởi đầu cho quá trình làm quen với kỹ năng đọc. - Đọc trực quan- ghi nhớ hình dạng máy móc: lựa chọn các từ có mối liên hệ gần gũi với trẻ như tên trẻ, người thân của trẻ. - Đọc bảng chữ cái – âm: trẻ có thể phát âm thành tiếng hoặc trong đầu, dần dần trẻ sẽ học được cách đọc các từ.  </vt:lpstr>
      <vt:lpstr>* Làm quen với kỹ năng viết:  - Phát triển khả năng vận động tinh: điều khiển cổ tay, bàn tay và các ngón tay.  - Làm quen viết với phấn, bút dạ xóa, bút chì, bảng xóa … - Vẽ nét nguệch ngoạc.  - Viết nét sổ thẳng đứng (l), nét ngang (-), chéo (/), nét cong hay vòng tròn (O)  - Hướng dẫn trẻ theo dòng từ trái sang phải, từ trên xuống dưới.  - Kết hợp các kỹ năng để viết chữ cái in hoa (V  H  T A)  - Tạo các nét cong, phân biệt và nhận diện chữ nét cong hay nét thẳng, chữ tròn và những chữ uốn khúc như S và D. </vt:lpstr>
      <vt:lpstr>3. Kỹ năng xã hội và duy trì mối quan hệ trong học tập cho trẻ khuyết tật</vt:lpstr>
      <vt:lpstr>PowerPoint Presentation</vt:lpstr>
      <vt:lpstr>PowerPoint Presentation</vt:lpstr>
      <vt:lpstr> Các kỹ năng xã hội và duy trì mối quan hệ trong học tập cho trẻ khuyết tật</vt:lpstr>
      <vt:lpstr>PowerPoint Presentation</vt:lpstr>
      <vt:lpstr>PowerPoint Presentation</vt:lpstr>
      <vt:lpstr>PowerPoint Presentation</vt:lpstr>
      <vt:lpstr>* Kỹ năng ra quyết định và giải quyết vấn đề: - Là khả năng của cá nhân trong việc hiểu vấn đề, xác định các phương án giải quyết vấn đề và đánh giá đầy đủ kết quả của mỗi phương án để đưa ra quyết định thực hiện cuối cùng. Các mức độ phát triển kỹ năng cho trẻ: + Phụ thuộc hỗ trợ toàn phần: giáo viên và bạn bè hỗ trợ theo kiểu “cầm tay chỉ việc” trong quá trình giải quyết vấn đề. + Độc lập một phần: trẻ tự thực hiện được một phần trong quá trình giải quyết vấn đề. + Độc lập không cần trợ giúp: trẻ thực hiện toàn bộ các bước mà không cần sự hỗ trợ trong quá trình giải quyết vấn đề.  </vt:lpstr>
      <vt:lpstr>- Thông tin cần dễ hiểu, cụ thể và phù hợp với đặc điểm của trẻ. - Từ kỹ năng cơ bản phát triển thành kỹ năng vững chắc. - Dạy kỹ năng mới cần khuyến khích trẻ chủ động thay vì áp đặt. - Giao nhiệm vụ vừa sức, bắt đầu từ nhiệm vụ trẻ yêu thích. - Hướng dẫn hành vi dựa trên nhóm bạn bè thông qua các hoạt động trong ngày. - Kết hợp giữa gia đình, nhà trường và cộng đồng trong việc dạy những kỹ năng cho trẻ.</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GIÁO DỤC KỸ NĂNG TIỀN HỌC ĐƯỜNG CHO TRẺ KHUYẾT TẬT HỌC HÒA NHẬP TẠI CÁC CƠ SỞ GIÁO DỤC MẦM NON</dc:title>
  <dc:creator>Thuy Hang Le Thi</dc:creator>
  <cp:lastModifiedBy>Lan Nguyễn Ngọc</cp:lastModifiedBy>
  <cp:revision>8</cp:revision>
  <cp:lastPrinted>2023-05-22T00:59:25Z</cp:lastPrinted>
  <dcterms:created xsi:type="dcterms:W3CDTF">2022-07-21T14:48:04Z</dcterms:created>
  <dcterms:modified xsi:type="dcterms:W3CDTF">2023-07-03T07:15:53Z</dcterms:modified>
</cp:coreProperties>
</file>